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>
  <p:sldMasterIdLst>
    <p:sldMasterId id="2147483648" r:id="rId1"/>
    <p:sldMasterId id="2147483663" r:id="rId2"/>
  </p:sldMasterIdLst>
  <p:notesMasterIdLst>
    <p:notesMasterId r:id="rId26"/>
  </p:notesMasterIdLst>
  <p:sldIdLst>
    <p:sldId id="641" r:id="rId3"/>
    <p:sldId id="664" r:id="rId4"/>
    <p:sldId id="642" r:id="rId5"/>
    <p:sldId id="685" r:id="rId6"/>
    <p:sldId id="645" r:id="rId7"/>
    <p:sldId id="648" r:id="rId8"/>
    <p:sldId id="643" r:id="rId9"/>
    <p:sldId id="646" r:id="rId10"/>
    <p:sldId id="650" r:id="rId11"/>
    <p:sldId id="661" r:id="rId12"/>
    <p:sldId id="649" r:id="rId13"/>
    <p:sldId id="652" r:id="rId14"/>
    <p:sldId id="651" r:id="rId15"/>
    <p:sldId id="653" r:id="rId16"/>
    <p:sldId id="655" r:id="rId17"/>
    <p:sldId id="656" r:id="rId18"/>
    <p:sldId id="657" r:id="rId19"/>
    <p:sldId id="658" r:id="rId20"/>
    <p:sldId id="662" r:id="rId21"/>
    <p:sldId id="663" r:id="rId22"/>
    <p:sldId id="665" r:id="rId23"/>
    <p:sldId id="666" r:id="rId24"/>
    <p:sldId id="660" r:id="rId25"/>
  </p:sldIdLst>
  <p:sldSz cx="12192000" cy="6858000"/>
  <p:notesSz cx="6858000" cy="9144000"/>
  <p:custDataLst>
    <p:tags r:id="rId27"/>
  </p:custDataLst>
  <p:defaultTextStyle>
    <a:defPPr>
      <a:defRPr lang="zh-CN"/>
    </a:defPPr>
    <a:lvl1pPr marL="0" lvl="0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lvl="1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lvl="2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lvl="3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lvl="4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lvl="5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lvl="6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lvl="7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lvl="8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42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137"/>
    <p:restoredTop sz="94225"/>
  </p:normalViewPr>
  <p:slideViewPr>
    <p:cSldViewPr showGuides="1">
      <p:cViewPr varScale="1">
        <p:scale>
          <a:sx n="116" d="100"/>
          <a:sy n="116" d="100"/>
        </p:scale>
        <p:origin x="272" y="184"/>
      </p:cViewPr>
      <p:guideLst>
        <p:guide orient="horz" pos="2142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tags" Target="tags/tag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 eaLnBrk="1" hangingPunct="1">
              <a:defRPr sz="1200"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 algn="r" eaLnBrk="1" hangingPunct="1">
              <a:defRPr sz="1200"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6388" name="Rectangle 4"/>
          <p:cNvSpPr>
            <a:spLocks noGrp="1" noRot="1" noChangeAspect="1" noTextEdi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9525" cap="flat" cmpd="sng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b" anchorCtr="0" compatLnSpc="1"/>
          <a:lstStyle>
            <a:lvl1pPr eaLnBrk="1" hangingPunct="1">
              <a:defRPr sz="1200"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b" anchorCtr="0" compatLnSpc="1"/>
          <a:lstStyle/>
          <a:p>
            <a:pPr lvl="0" algn="r" eaLnBrk="1" hangingPunct="1">
              <a:buNone/>
            </a:pPr>
            <a:fld id="{9A0DB2DC-4C9A-4742-B13C-FB6460FD3503}" type="slidenum">
              <a:rPr lang="en-US" altLang="zh-CN" sz="1200"/>
              <a:t>‹#›</a:t>
            </a:fld>
            <a:endParaRPr lang="en-US" altLang="zh-CN" sz="120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幻灯片图像占位符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18434" name="备注占位符 2"/>
          <p:cNvSpPr>
            <a:spLocks noGrp="1"/>
          </p:cNvSpPr>
          <p:nvPr>
            <p:ph type="body" idx="1"/>
          </p:nvPr>
        </p:nvSpPr>
        <p:spPr/>
        <p:txBody>
          <a:bodyPr wrap="square" lIns="91440" tIns="45720" rIns="91440" bIns="45720" anchor="t" anchorCtr="0"/>
          <a:lstStyle/>
          <a:p>
            <a:pPr lvl="0"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18435" name="灯片编号占位符 3"/>
          <p:cNvSpPr txBox="1"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lstStyle/>
          <a:p>
            <a:pPr lvl="0" algn="r" eaLnBrk="1" hangingPunct="1"/>
            <a:fld id="{9A0DB2DC-4C9A-4742-B13C-FB6460FD3503}" type="slidenum">
              <a:rPr lang="en-US" altLang="zh-CN" sz="1200">
                <a:solidFill>
                  <a:srgbClr val="000000"/>
                </a:solidFill>
              </a:rPr>
              <a:t>1</a:t>
            </a:fld>
            <a:endParaRPr lang="en-US" altLang="zh-CN" sz="1200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幻灯片图像占位符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20482" name="备注占位符 2"/>
          <p:cNvSpPr>
            <a:spLocks noGrp="1"/>
          </p:cNvSpPr>
          <p:nvPr>
            <p:ph type="body" idx="1"/>
          </p:nvPr>
        </p:nvSpPr>
        <p:spPr/>
        <p:txBody>
          <a:bodyPr wrap="square" lIns="91440" tIns="45720" rIns="91440" bIns="45720" anchor="t" anchorCtr="0"/>
          <a:lstStyle/>
          <a:p>
            <a:pPr lvl="0"/>
            <a:endParaRPr lang="zh-CN" altLang="en-US"/>
          </a:p>
        </p:txBody>
      </p:sp>
      <p:sp>
        <p:nvSpPr>
          <p:cNvPr id="20483" name="灯片编号占位符 3"/>
          <p:cNvSpPr txBox="1"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lstStyle/>
          <a:p>
            <a:pPr lvl="0" algn="r" eaLnBrk="1" hangingPunct="1"/>
            <a:fld id="{9A0DB2DC-4C9A-4742-B13C-FB6460FD3503}" type="slidenum">
              <a:rPr lang="en-US" altLang="zh-CN" sz="1200"/>
              <a:t>2</a:t>
            </a:fld>
            <a:endParaRPr lang="en-US" altLang="zh-CN" sz="120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bg>
      <p:bgPr>
        <a:blipFill rotWithShape="0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400" y="2130428"/>
            <a:ext cx="10363200" cy="1470025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342900" indent="0" algn="ctr">
              <a:buNone/>
              <a:defRPr/>
            </a:lvl2pPr>
            <a:lvl3pPr marL="685800" indent="0" algn="ctr">
              <a:buNone/>
              <a:defRPr/>
            </a:lvl3pPr>
            <a:lvl4pPr marL="1028700" indent="0" algn="ctr">
              <a:buNone/>
              <a:defRPr/>
            </a:lvl4pPr>
            <a:lvl5pPr marL="1371600" indent="0" algn="ctr">
              <a:buNone/>
              <a:defRPr/>
            </a:lvl5pPr>
            <a:lvl6pPr marL="1714500" indent="0" algn="ctr">
              <a:buNone/>
              <a:defRPr/>
            </a:lvl6pPr>
            <a:lvl7pPr marL="2057400" indent="0" algn="ctr">
              <a:buNone/>
              <a:defRPr/>
            </a:lvl7pPr>
            <a:lvl8pPr marL="2400300" indent="0" algn="ctr">
              <a:buNone/>
              <a:defRPr/>
            </a:lvl8pPr>
            <a:lvl9pPr marL="2743200" indent="0" algn="ctr">
              <a:buNone/>
              <a:defRPr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ln>
            <a:miter lim="800000"/>
          </a:ln>
        </p:spPr>
        <p:txBody>
          <a:bodyPr vert="horz" wrap="square" lIns="91440" tIns="45720" rIns="91440" bIns="45720" numCol="1" anchor="t" anchorCtr="0" compatLnSpc="1"/>
          <a:lstStyle>
            <a:lvl1pPr eaLnBrk="0" fontAlgn="auto" hangingPunct="0">
              <a:spcBef>
                <a:spcPts val="0"/>
              </a:spcBef>
              <a:spcAft>
                <a:spcPts val="0"/>
              </a:spcAft>
              <a:defRPr>
                <a:latin typeface="Arial" panose="020B0604020202020204" pitchFamily="34" charset="0"/>
              </a:defRPr>
            </a:lvl1pPr>
          </a:lstStyle>
          <a:p>
            <a:pPr marL="0" marR="0" lvl="0" indent="0" algn="l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17C360E8-62E5-A844-A295-C691C291F1C5}" type="datetime1">
              <a:rPr kumimoji="0" lang="zh-CN" altLang="en-US" sz="10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2022/6/9</a:t>
            </a:fld>
            <a:endParaRPr kumimoji="0" lang="en-US" altLang="zh-CN" sz="10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ln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pPr algn="ctr"/>
            <a:r>
              <a:rPr lang="zh-CN" altLang="en-US"/>
              <a:t>第</a:t>
            </a:r>
            <a:r>
              <a:rPr lang="en-US" altLang="zh-CN"/>
              <a:t>9</a:t>
            </a:r>
            <a:r>
              <a:rPr lang="zh-CN" altLang="en-US"/>
              <a:t>章软件工程</a:t>
            </a:r>
            <a:endParaRPr lang="en-US" altLang="zh-CN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ln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pPr algn="r">
              <a:buNone/>
            </a:pPr>
            <a:fld id="{9A0DB2DC-4C9A-4742-B13C-FB6460FD3503}" type="slidenum">
              <a:rPr lang="en-US" altLang="zh-CN"/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bg>
      <p:bgPr>
        <a:blipFill rotWithShape="0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ln>
            <a:miter lim="800000"/>
          </a:ln>
        </p:spPr>
        <p:txBody>
          <a:bodyPr vert="horz" wrap="square" lIns="91440" tIns="45720" rIns="91440" bIns="45720" numCol="1" anchor="t" anchorCtr="0" compatLnSpc="1"/>
          <a:lstStyle>
            <a:lvl1pPr eaLnBrk="0" fontAlgn="auto" hangingPunct="0">
              <a:spcBef>
                <a:spcPts val="0"/>
              </a:spcBef>
              <a:spcAft>
                <a:spcPts val="0"/>
              </a:spcAft>
              <a:defRPr>
                <a:latin typeface="Arial" panose="020B0604020202020204" pitchFamily="34" charset="0"/>
              </a:defRPr>
            </a:lvl1pPr>
          </a:lstStyle>
          <a:p>
            <a:pPr marL="0" marR="0" lvl="0" indent="0" algn="l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7F80708-08B6-8F41-AF68-4B8B9885C578}" type="datetime1">
              <a:rPr kumimoji="0" lang="zh-CN" altLang="en-US" sz="10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2022/6/9</a:t>
            </a:fld>
            <a:endParaRPr kumimoji="0" lang="en-US" altLang="zh-CN" sz="10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ln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pPr algn="ctr"/>
            <a:r>
              <a:rPr lang="zh-CN" altLang="en-US"/>
              <a:t>第</a:t>
            </a:r>
            <a:r>
              <a:rPr lang="en-US" altLang="zh-CN"/>
              <a:t>9</a:t>
            </a:r>
            <a:r>
              <a:rPr lang="zh-CN" altLang="en-US"/>
              <a:t>章软件工程</a:t>
            </a:r>
            <a:endParaRPr lang="en-US" altLang="zh-CN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ln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pPr algn="r">
              <a:buNone/>
            </a:pPr>
            <a:fld id="{9A0DB2DC-4C9A-4742-B13C-FB6460FD3503}" type="slidenum">
              <a:rPr lang="en-US" altLang="zh-CN"/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bg>
      <p:bgPr>
        <a:blipFill rotWithShape="0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084" y="4406903"/>
            <a:ext cx="103632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ln>
            <a:miter lim="800000"/>
          </a:ln>
        </p:spPr>
        <p:txBody>
          <a:bodyPr vert="horz" wrap="square" lIns="91440" tIns="45720" rIns="91440" bIns="45720" numCol="1" anchor="t" anchorCtr="0" compatLnSpc="1"/>
          <a:lstStyle>
            <a:lvl1pPr eaLnBrk="0" fontAlgn="auto" hangingPunct="0">
              <a:spcBef>
                <a:spcPts val="0"/>
              </a:spcBef>
              <a:spcAft>
                <a:spcPts val="0"/>
              </a:spcAft>
              <a:defRPr>
                <a:latin typeface="Arial" panose="020B0604020202020204" pitchFamily="34" charset="0"/>
              </a:defRPr>
            </a:lvl1pPr>
          </a:lstStyle>
          <a:p>
            <a:pPr marL="0" marR="0" lvl="0" indent="0" algn="l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07DA46E-6C5F-5142-AEA8-C98D7AF836EA}" type="datetime1">
              <a:rPr kumimoji="0" lang="zh-CN" altLang="en-US" sz="10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2022/6/9</a:t>
            </a:fld>
            <a:endParaRPr kumimoji="0" lang="en-US" altLang="zh-CN" sz="10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ln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pPr algn="ctr"/>
            <a:r>
              <a:rPr lang="zh-CN" altLang="en-US"/>
              <a:t>第</a:t>
            </a:r>
            <a:r>
              <a:rPr lang="en-US" altLang="zh-CN"/>
              <a:t>9</a:t>
            </a:r>
            <a:r>
              <a:rPr lang="zh-CN" altLang="en-US"/>
              <a:t>章软件工程</a:t>
            </a:r>
            <a:endParaRPr lang="en-US" altLang="zh-CN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ln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pPr algn="r">
              <a:buNone/>
            </a:pPr>
            <a:fld id="{9A0DB2DC-4C9A-4742-B13C-FB6460FD3503}" type="slidenum">
              <a:rPr lang="en-US" altLang="zh-CN"/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bg>
      <p:bgPr>
        <a:blipFill rotWithShape="0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09600" y="1600203"/>
            <a:ext cx="53848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97600" y="1600203"/>
            <a:ext cx="53848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ln>
            <a:miter lim="800000"/>
          </a:ln>
        </p:spPr>
        <p:txBody>
          <a:bodyPr vert="horz" wrap="square" lIns="91440" tIns="45720" rIns="91440" bIns="45720" numCol="1" anchor="t" anchorCtr="0" compatLnSpc="1"/>
          <a:lstStyle>
            <a:lvl1pPr eaLnBrk="0" fontAlgn="auto" hangingPunct="0">
              <a:spcBef>
                <a:spcPts val="0"/>
              </a:spcBef>
              <a:spcAft>
                <a:spcPts val="0"/>
              </a:spcAft>
              <a:defRPr>
                <a:latin typeface="Arial" panose="020B0604020202020204" pitchFamily="34" charset="0"/>
              </a:defRPr>
            </a:lvl1pPr>
          </a:lstStyle>
          <a:p>
            <a:pPr marL="0" marR="0" lvl="0" indent="0" algn="l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15F914A7-BD32-6548-85A3-871B18AD34CB}" type="datetime1">
              <a:rPr kumimoji="0" lang="zh-CN" altLang="en-US" sz="10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2022/6/9</a:t>
            </a:fld>
            <a:endParaRPr kumimoji="0" lang="en-US" altLang="zh-CN" sz="10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ln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pPr algn="ctr"/>
            <a:r>
              <a:rPr lang="zh-CN" altLang="en-US"/>
              <a:t>第</a:t>
            </a:r>
            <a:r>
              <a:rPr lang="en-US" altLang="zh-CN"/>
              <a:t>9</a:t>
            </a:r>
            <a:r>
              <a:rPr lang="zh-CN" altLang="en-US"/>
              <a:t>章软件工程</a:t>
            </a:r>
            <a:endParaRPr lang="en-US" altLang="zh-CN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ln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pPr algn="r">
              <a:buNone/>
            </a:pPr>
            <a:fld id="{9A0DB2DC-4C9A-4742-B13C-FB6460FD3503}" type="slidenum">
              <a:rPr lang="en-US" altLang="zh-CN"/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bg>
      <p:bgPr>
        <a:blipFill rotWithShape="0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3369" y="1535113"/>
            <a:ext cx="5389033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3369" y="2174875"/>
            <a:ext cx="5389033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ln>
            <a:miter lim="800000"/>
          </a:ln>
        </p:spPr>
        <p:txBody>
          <a:bodyPr vert="horz" wrap="square" lIns="91440" tIns="45720" rIns="91440" bIns="45720" numCol="1" anchor="t" anchorCtr="0" compatLnSpc="1"/>
          <a:lstStyle>
            <a:lvl1pPr eaLnBrk="0" fontAlgn="auto" hangingPunct="0">
              <a:spcBef>
                <a:spcPts val="0"/>
              </a:spcBef>
              <a:spcAft>
                <a:spcPts val="0"/>
              </a:spcAft>
              <a:defRPr>
                <a:latin typeface="Arial" panose="020B0604020202020204" pitchFamily="34" charset="0"/>
              </a:defRPr>
            </a:lvl1pPr>
          </a:lstStyle>
          <a:p>
            <a:pPr marL="0" marR="0" lvl="0" indent="0" algn="l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A9F85C3F-E758-1B45-8425-25FEF98ABD0B}" type="datetime1">
              <a:rPr kumimoji="0" lang="zh-CN" altLang="en-US" sz="10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2022/6/9</a:t>
            </a:fld>
            <a:endParaRPr kumimoji="0" lang="en-US" altLang="zh-CN" sz="10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ln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pPr algn="ctr"/>
            <a:r>
              <a:rPr lang="zh-CN" altLang="en-US"/>
              <a:t>第</a:t>
            </a:r>
            <a:r>
              <a:rPr lang="en-US" altLang="zh-CN"/>
              <a:t>9</a:t>
            </a:r>
            <a:r>
              <a:rPr lang="zh-CN" altLang="en-US"/>
              <a:t>章软件工程</a:t>
            </a:r>
            <a:endParaRPr lang="en-US" altLang="zh-CN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ln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pPr algn="r">
              <a:buNone/>
            </a:pPr>
            <a:fld id="{9A0DB2DC-4C9A-4742-B13C-FB6460FD3503}" type="slidenum">
              <a:rPr lang="en-US" altLang="zh-CN"/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bg>
      <p:bgPr>
        <a:blipFill rotWithShape="0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ln>
            <a:miter lim="800000"/>
          </a:ln>
        </p:spPr>
        <p:txBody>
          <a:bodyPr vert="horz" wrap="square" lIns="91440" tIns="45720" rIns="91440" bIns="45720" numCol="1" anchor="t" anchorCtr="0" compatLnSpc="1"/>
          <a:lstStyle>
            <a:lvl1pPr eaLnBrk="0" fontAlgn="auto" hangingPunct="0">
              <a:spcBef>
                <a:spcPts val="0"/>
              </a:spcBef>
              <a:spcAft>
                <a:spcPts val="0"/>
              </a:spcAft>
              <a:defRPr>
                <a:latin typeface="Arial" panose="020B0604020202020204" pitchFamily="34" charset="0"/>
              </a:defRPr>
            </a:lvl1pPr>
          </a:lstStyle>
          <a:p>
            <a:pPr marL="0" marR="0" lvl="0" indent="0" algn="l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92809C0C-B96B-E04A-A496-FC9BD9264BFB}" type="datetime1">
              <a:rPr kumimoji="0" lang="zh-CN" altLang="en-US" sz="10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2022/6/9</a:t>
            </a:fld>
            <a:endParaRPr kumimoji="0" lang="en-US" altLang="zh-CN" sz="10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ln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pPr algn="ctr"/>
            <a:r>
              <a:rPr lang="zh-CN" altLang="en-US"/>
              <a:t>第</a:t>
            </a:r>
            <a:r>
              <a:rPr lang="en-US" altLang="zh-CN"/>
              <a:t>9</a:t>
            </a:r>
            <a:r>
              <a:rPr lang="zh-CN" altLang="en-US"/>
              <a:t>章软件工程</a:t>
            </a:r>
            <a:endParaRPr lang="en-US" altLang="zh-CN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ln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pPr algn="r">
              <a:buNone/>
            </a:pPr>
            <a:fld id="{9A0DB2DC-4C9A-4742-B13C-FB6460FD3503}" type="slidenum">
              <a:rPr lang="en-US" altLang="zh-CN"/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bg>
      <p:bgPr>
        <a:blipFill rotWithShape="0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ln>
            <a:miter lim="800000"/>
          </a:ln>
        </p:spPr>
        <p:txBody>
          <a:bodyPr vert="horz" wrap="square" lIns="91440" tIns="45720" rIns="91440" bIns="45720" numCol="1" anchor="t" anchorCtr="0" compatLnSpc="1"/>
          <a:lstStyle>
            <a:lvl1pPr eaLnBrk="0" fontAlgn="auto" hangingPunct="0">
              <a:spcBef>
                <a:spcPts val="0"/>
              </a:spcBef>
              <a:spcAft>
                <a:spcPts val="0"/>
              </a:spcAft>
              <a:defRPr>
                <a:latin typeface="Arial" panose="020B0604020202020204" pitchFamily="34" charset="0"/>
              </a:defRPr>
            </a:lvl1pPr>
          </a:lstStyle>
          <a:p>
            <a:pPr marL="0" marR="0" lvl="0" indent="0" algn="l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8FEAD61-F9E8-0842-BB27-016315EF95EF}" type="datetime1">
              <a:rPr kumimoji="0" lang="zh-CN" altLang="en-US" sz="10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2022/6/9</a:t>
            </a:fld>
            <a:endParaRPr kumimoji="0" lang="en-US" altLang="zh-CN" sz="10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ln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pPr algn="ctr"/>
            <a:r>
              <a:rPr lang="zh-CN" altLang="en-US"/>
              <a:t>第</a:t>
            </a:r>
            <a:r>
              <a:rPr lang="en-US" altLang="zh-CN"/>
              <a:t>9</a:t>
            </a:r>
            <a:r>
              <a:rPr lang="zh-CN" altLang="en-US"/>
              <a:t>章软件工程</a:t>
            </a:r>
            <a:endParaRPr lang="en-US" altLang="zh-CN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ln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pPr algn="r">
              <a:buNone/>
            </a:pPr>
            <a:fld id="{9A0DB2DC-4C9A-4742-B13C-FB6460FD3503}" type="slidenum">
              <a:rPr lang="en-US" altLang="zh-CN"/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bg>
      <p:bgPr>
        <a:blipFill rotWithShape="0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2" y="273050"/>
            <a:ext cx="4011084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6733" y="273053"/>
            <a:ext cx="6815667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602" y="1435103"/>
            <a:ext cx="4011084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ln>
            <a:miter lim="800000"/>
          </a:ln>
        </p:spPr>
        <p:txBody>
          <a:bodyPr vert="horz" wrap="square" lIns="91440" tIns="45720" rIns="91440" bIns="45720" numCol="1" anchor="t" anchorCtr="0" compatLnSpc="1"/>
          <a:lstStyle>
            <a:lvl1pPr eaLnBrk="0" fontAlgn="auto" hangingPunct="0">
              <a:spcBef>
                <a:spcPts val="0"/>
              </a:spcBef>
              <a:spcAft>
                <a:spcPts val="0"/>
              </a:spcAft>
              <a:defRPr>
                <a:latin typeface="Arial" panose="020B0604020202020204" pitchFamily="34" charset="0"/>
              </a:defRPr>
            </a:lvl1pPr>
          </a:lstStyle>
          <a:p>
            <a:pPr marL="0" marR="0" lvl="0" indent="0" algn="l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ADA92AB0-348D-8D4E-A249-1E3A8742418A}" type="datetime1">
              <a:rPr kumimoji="0" lang="zh-CN" altLang="en-US" sz="10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2022/6/9</a:t>
            </a:fld>
            <a:endParaRPr kumimoji="0" lang="en-US" altLang="zh-CN" sz="10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ln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pPr algn="ctr"/>
            <a:r>
              <a:rPr lang="zh-CN" altLang="en-US"/>
              <a:t>第</a:t>
            </a:r>
            <a:r>
              <a:rPr lang="en-US" altLang="zh-CN"/>
              <a:t>9</a:t>
            </a:r>
            <a:r>
              <a:rPr lang="zh-CN" altLang="en-US"/>
              <a:t>章软件工程</a:t>
            </a:r>
            <a:endParaRPr lang="en-US" altLang="zh-CN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ln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pPr algn="r">
              <a:buNone/>
            </a:pPr>
            <a:fld id="{9A0DB2DC-4C9A-4742-B13C-FB6460FD3503}" type="slidenum">
              <a:rPr lang="en-US" altLang="zh-CN"/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bg>
      <p:bgPr>
        <a:blipFill rotWithShape="0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 vert="horz" wrap="square" lIns="91440" tIns="45720" rIns="91440" bIns="45720" numCol="1" anchor="t" anchorCtr="0" compatLnSpc="1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2400" b="0" i="0" u="none" strike="noStrike" kern="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ln>
            <a:miter lim="800000"/>
          </a:ln>
        </p:spPr>
        <p:txBody>
          <a:bodyPr vert="horz" wrap="square" lIns="91440" tIns="45720" rIns="91440" bIns="45720" numCol="1" anchor="t" anchorCtr="0" compatLnSpc="1"/>
          <a:lstStyle>
            <a:lvl1pPr eaLnBrk="0" fontAlgn="auto" hangingPunct="0">
              <a:spcBef>
                <a:spcPts val="0"/>
              </a:spcBef>
              <a:spcAft>
                <a:spcPts val="0"/>
              </a:spcAft>
              <a:defRPr>
                <a:latin typeface="Arial" panose="020B0604020202020204" pitchFamily="34" charset="0"/>
              </a:defRPr>
            </a:lvl1pPr>
          </a:lstStyle>
          <a:p>
            <a:pPr marL="0" marR="0" lvl="0" indent="0" algn="l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414E757A-CDE6-1F42-BEA4-9615DBE667C4}" type="datetime1">
              <a:rPr kumimoji="0" lang="zh-CN" altLang="en-US" sz="10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2022/6/9</a:t>
            </a:fld>
            <a:endParaRPr kumimoji="0" lang="en-US" altLang="zh-CN" sz="10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ln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pPr algn="ctr"/>
            <a:r>
              <a:rPr lang="zh-CN" altLang="en-US"/>
              <a:t>第</a:t>
            </a:r>
            <a:r>
              <a:rPr lang="en-US" altLang="zh-CN"/>
              <a:t>9</a:t>
            </a:r>
            <a:r>
              <a:rPr lang="zh-CN" altLang="en-US"/>
              <a:t>章软件工程</a:t>
            </a:r>
            <a:endParaRPr lang="en-US" altLang="zh-CN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ln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pPr algn="r">
              <a:buNone/>
            </a:pPr>
            <a:fld id="{9A0DB2DC-4C9A-4742-B13C-FB6460FD3503}" type="slidenum">
              <a:rPr lang="en-US" altLang="zh-CN"/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bg>
      <p:bgPr>
        <a:blipFill rotWithShape="0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ln>
            <a:miter lim="800000"/>
          </a:ln>
        </p:spPr>
        <p:txBody>
          <a:bodyPr vert="horz" wrap="square" lIns="91440" tIns="45720" rIns="91440" bIns="45720" numCol="1" anchor="t" anchorCtr="0" compatLnSpc="1"/>
          <a:lstStyle>
            <a:lvl1pPr eaLnBrk="0" fontAlgn="auto" hangingPunct="0">
              <a:spcBef>
                <a:spcPts val="0"/>
              </a:spcBef>
              <a:spcAft>
                <a:spcPts val="0"/>
              </a:spcAft>
              <a:defRPr>
                <a:latin typeface="Arial" panose="020B0604020202020204" pitchFamily="34" charset="0"/>
              </a:defRPr>
            </a:lvl1pPr>
          </a:lstStyle>
          <a:p>
            <a:pPr marL="0" marR="0" lvl="0" indent="0" algn="l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7604695B-F7A8-C74E-B6EB-8F9EAC305C15}" type="datetime1">
              <a:rPr kumimoji="0" lang="zh-CN" altLang="en-US" sz="10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2022/6/9</a:t>
            </a:fld>
            <a:endParaRPr kumimoji="0" lang="en-US" altLang="zh-CN" sz="10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ln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pPr algn="ctr"/>
            <a:r>
              <a:rPr lang="zh-CN" altLang="en-US"/>
              <a:t>第</a:t>
            </a:r>
            <a:r>
              <a:rPr lang="en-US" altLang="zh-CN"/>
              <a:t>9</a:t>
            </a:r>
            <a:r>
              <a:rPr lang="zh-CN" altLang="en-US"/>
              <a:t>章软件工程</a:t>
            </a:r>
            <a:endParaRPr lang="en-US" altLang="zh-CN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ln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pPr algn="r">
              <a:buNone/>
            </a:pPr>
            <a:fld id="{9A0DB2DC-4C9A-4742-B13C-FB6460FD3503}" type="slidenum">
              <a:rPr lang="en-US" altLang="zh-CN"/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bg>
      <p:bgPr>
        <a:blipFill rotWithShape="0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839200" y="274641"/>
            <a:ext cx="2743200" cy="5851525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274641"/>
            <a:ext cx="8026400" cy="5851525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ln>
            <a:miter lim="800000"/>
          </a:ln>
        </p:spPr>
        <p:txBody>
          <a:bodyPr vert="horz" wrap="square" lIns="91440" tIns="45720" rIns="91440" bIns="45720" numCol="1" anchor="t" anchorCtr="0" compatLnSpc="1"/>
          <a:lstStyle>
            <a:lvl1pPr eaLnBrk="0" fontAlgn="auto" hangingPunct="0">
              <a:spcBef>
                <a:spcPts val="0"/>
              </a:spcBef>
              <a:spcAft>
                <a:spcPts val="0"/>
              </a:spcAft>
              <a:defRPr>
                <a:latin typeface="Arial" panose="020B0604020202020204" pitchFamily="34" charset="0"/>
              </a:defRPr>
            </a:lvl1pPr>
          </a:lstStyle>
          <a:p>
            <a:pPr marL="0" marR="0" lvl="0" indent="0" algn="l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EC987752-4888-154A-9763-F31C09701C82}" type="datetime1">
              <a:rPr kumimoji="0" lang="zh-CN" altLang="en-US" sz="10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2022/6/9</a:t>
            </a:fld>
            <a:endParaRPr kumimoji="0" lang="en-US" altLang="zh-CN" sz="10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ln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pPr algn="ctr"/>
            <a:r>
              <a:rPr lang="zh-CN" altLang="en-US"/>
              <a:t>第</a:t>
            </a:r>
            <a:r>
              <a:rPr lang="en-US" altLang="zh-CN"/>
              <a:t>9</a:t>
            </a:r>
            <a:r>
              <a:rPr lang="zh-CN" altLang="en-US"/>
              <a:t>章软件工程</a:t>
            </a:r>
            <a:endParaRPr lang="en-US" altLang="zh-CN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ln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pPr algn="r">
              <a:buNone/>
            </a:pPr>
            <a:fld id="{9A0DB2DC-4C9A-4742-B13C-FB6460FD3503}" type="slidenum">
              <a:rPr lang="en-US" altLang="zh-CN"/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标题，文本与内容">
    <p:bg>
      <p:bgPr>
        <a:blipFill rotWithShape="0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sz="half" idx="1"/>
          </p:nvPr>
        </p:nvSpPr>
        <p:spPr>
          <a:xfrm>
            <a:off x="609600" y="1600203"/>
            <a:ext cx="5384800" cy="4525963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97600" y="1600203"/>
            <a:ext cx="5384800" cy="4525963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ln>
            <a:miter lim="800000"/>
          </a:ln>
        </p:spPr>
        <p:txBody>
          <a:bodyPr vert="horz" wrap="square" lIns="91440" tIns="45720" rIns="91440" bIns="45720" numCol="1" anchor="t" anchorCtr="0" compatLnSpc="1"/>
          <a:lstStyle>
            <a:lvl1pPr eaLnBrk="0" fontAlgn="auto" hangingPunct="0">
              <a:spcBef>
                <a:spcPts val="0"/>
              </a:spcBef>
              <a:spcAft>
                <a:spcPts val="0"/>
              </a:spcAft>
              <a:defRPr>
                <a:latin typeface="Arial" panose="020B0604020202020204" pitchFamily="34" charset="0"/>
              </a:defRPr>
            </a:lvl1pPr>
          </a:lstStyle>
          <a:p>
            <a:pPr marL="0" marR="0" lvl="0" indent="0" algn="l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3C2DB45A-1104-7041-8110-79C117E717EE}" type="datetime1">
              <a:rPr kumimoji="0" lang="zh-CN" altLang="en-US" sz="10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2022/6/9</a:t>
            </a:fld>
            <a:endParaRPr kumimoji="0" lang="en-US" altLang="zh-CN" sz="10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ln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pPr algn="ctr"/>
            <a:r>
              <a:rPr lang="zh-CN" altLang="en-US"/>
              <a:t>第</a:t>
            </a:r>
            <a:r>
              <a:rPr lang="en-US" altLang="zh-CN"/>
              <a:t>9</a:t>
            </a:r>
            <a:r>
              <a:rPr lang="zh-CN" altLang="en-US"/>
              <a:t>章软件工程</a:t>
            </a:r>
            <a:endParaRPr lang="en-US" altLang="zh-CN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ln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pPr algn="r">
              <a:buNone/>
            </a:pPr>
            <a:fld id="{9A0DB2DC-4C9A-4742-B13C-FB6460FD3503}" type="slidenum">
              <a:rPr lang="en-US" altLang="zh-CN"/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标题和表格">
    <p:bg>
      <p:bgPr>
        <a:blipFill rotWithShape="0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表格占位符 2"/>
          <p:cNvSpPr>
            <a:spLocks noGrp="1"/>
          </p:cNvSpPr>
          <p:nvPr>
            <p:ph type="tbl" idx="1"/>
          </p:nvPr>
        </p:nvSpPr>
        <p:spPr>
          <a:xfrm>
            <a:off x="609600" y="1600203"/>
            <a:ext cx="10972800" cy="4525963"/>
          </a:xfrm>
        </p:spPr>
        <p:txBody>
          <a:bodyPr vert="horz" wrap="square" lIns="91440" tIns="45720" rIns="91440" bIns="45720" numCol="1" anchor="t" anchorCtr="0" compatLnSpc="1"/>
          <a:lstStyle/>
          <a:p>
            <a:pPr marL="257175" marR="0" lvl="0" indent="-257175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defRPr/>
            </a:pPr>
            <a:endParaRPr kumimoji="0" lang="zh-CN" altLang="en-US" sz="2400" b="0" i="0" u="none" strike="noStrike" kern="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ln>
            <a:miter lim="800000"/>
          </a:ln>
        </p:spPr>
        <p:txBody>
          <a:bodyPr vert="horz" wrap="square" lIns="91440" tIns="45720" rIns="91440" bIns="45720" numCol="1" anchor="t" anchorCtr="0" compatLnSpc="1"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1EF2C245-B83B-E54C-A63C-A58DDFCAB03E}" type="datetime1">
              <a:rPr kumimoji="0" lang="zh-CN" altLang="en-US" sz="10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2022/6/9</a:t>
            </a:fld>
            <a:endParaRPr kumimoji="0" lang="en-US" altLang="zh-CN" sz="10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ln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pPr algn="ctr" eaLnBrk="1" hangingPunct="1"/>
            <a:r>
              <a:rPr lang="zh-CN" altLang="en-US"/>
              <a:t>第</a:t>
            </a:r>
            <a:r>
              <a:rPr lang="en-US" altLang="zh-CN"/>
              <a:t>9</a:t>
            </a:r>
            <a:r>
              <a:rPr lang="zh-CN" altLang="en-US"/>
              <a:t>章软件工程</a:t>
            </a:r>
            <a:endParaRPr lang="en-US" altLang="zh-CN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ln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pPr algn="r" eaLnBrk="1" hangingPunct="1">
              <a:buNone/>
            </a:pPr>
            <a:fld id="{9A0DB2DC-4C9A-4742-B13C-FB6460FD3503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dgm">
  <p:cSld name="标题和图示或组织结构图">
    <p:bg>
      <p:bgPr>
        <a:blipFill rotWithShape="0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SmartArt 占位符 2"/>
          <p:cNvSpPr>
            <a:spLocks noGrp="1"/>
          </p:cNvSpPr>
          <p:nvPr>
            <p:ph type="pic" idx="1"/>
          </p:nvPr>
        </p:nvSpPr>
        <p:spPr>
          <a:xfrm>
            <a:off x="609600" y="1600203"/>
            <a:ext cx="10972800" cy="4525963"/>
          </a:xfrm>
        </p:spPr>
        <p:txBody>
          <a:bodyPr vert="horz" wrap="square" lIns="91440" tIns="45720" rIns="91440" bIns="45720" numCol="1" anchor="t" anchorCtr="0" compatLnSpc="1"/>
          <a:lstStyle/>
          <a:p>
            <a:pPr marL="257175" marR="0" lvl="0" indent="-257175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defRPr/>
            </a:pPr>
            <a:endParaRPr kumimoji="0" lang="zh-CN" altLang="en-US" sz="2400" b="0" i="0" u="none" strike="noStrike" kern="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ln>
            <a:miter lim="800000"/>
          </a:ln>
        </p:spPr>
        <p:txBody>
          <a:bodyPr vert="horz" wrap="square" lIns="91440" tIns="45720" rIns="91440" bIns="45720" numCol="1" anchor="t" anchorCtr="0" compatLnSpc="1"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69212F96-299F-434C-916F-ABB4511FE23B}" type="datetime1">
              <a:rPr kumimoji="0" lang="zh-CN" altLang="en-US" sz="10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2022/6/9</a:t>
            </a:fld>
            <a:endParaRPr kumimoji="0" lang="en-US" altLang="zh-CN" sz="10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ln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pPr algn="ctr" eaLnBrk="1" hangingPunct="1"/>
            <a:r>
              <a:rPr lang="zh-CN" altLang="en-US"/>
              <a:t>第</a:t>
            </a:r>
            <a:r>
              <a:rPr lang="en-US" altLang="zh-CN"/>
              <a:t>9</a:t>
            </a:r>
            <a:r>
              <a:rPr lang="zh-CN" altLang="en-US"/>
              <a:t>章软件工程</a:t>
            </a:r>
            <a:endParaRPr lang="en-US" altLang="zh-CN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ln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pPr algn="r" eaLnBrk="1" hangingPunct="1">
              <a:buNone/>
            </a:pPr>
            <a:fld id="{9A0DB2DC-4C9A-4742-B13C-FB6460FD3503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bg>
      <p:bgPr>
        <a:blipFill rotWithShape="0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400" y="2130428"/>
            <a:ext cx="10363200" cy="1470025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342900" indent="0" algn="ctr">
              <a:buNone/>
              <a:defRPr/>
            </a:lvl2pPr>
            <a:lvl3pPr marL="685800" indent="0" algn="ctr">
              <a:buNone/>
              <a:defRPr/>
            </a:lvl3pPr>
            <a:lvl4pPr marL="1028700" indent="0" algn="ctr">
              <a:buNone/>
              <a:defRPr/>
            </a:lvl4pPr>
            <a:lvl5pPr marL="1371600" indent="0" algn="ctr">
              <a:buNone/>
              <a:defRPr/>
            </a:lvl5pPr>
            <a:lvl6pPr marL="1714500" indent="0" algn="ctr">
              <a:buNone/>
              <a:defRPr/>
            </a:lvl6pPr>
            <a:lvl7pPr marL="2057400" indent="0" algn="ctr">
              <a:buNone/>
              <a:defRPr/>
            </a:lvl7pPr>
            <a:lvl8pPr marL="2400300" indent="0" algn="ctr">
              <a:buNone/>
              <a:defRPr/>
            </a:lvl8pPr>
            <a:lvl9pPr marL="2743200" indent="0" algn="ctr">
              <a:buNone/>
              <a:defRPr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ln>
            <a:miter lim="800000"/>
          </a:ln>
        </p:spPr>
        <p:txBody>
          <a:bodyPr vert="horz" wrap="square" lIns="91440" tIns="45720" rIns="91440" bIns="45720" numCol="1" anchor="t" anchorCtr="0" compatLnSpc="1"/>
          <a:lstStyle>
            <a:lvl1pPr eaLnBrk="0" fontAlgn="auto" hangingPunct="0">
              <a:spcBef>
                <a:spcPts val="0"/>
              </a:spcBef>
              <a:spcAft>
                <a:spcPts val="0"/>
              </a:spcAft>
              <a:defRPr>
                <a:latin typeface="Arial" panose="020B0604020202020204" pitchFamily="34" charset="0"/>
              </a:defRPr>
            </a:lvl1pPr>
          </a:lstStyle>
          <a:p>
            <a:pPr marL="0" marR="0" lvl="0" indent="0" algn="l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17C360E8-62E5-A844-A295-C691C291F1C5}" type="datetime1">
              <a:rPr kumimoji="0" lang="zh-CN" altLang="en-US" sz="10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2022/6/9</a:t>
            </a:fld>
            <a:endParaRPr kumimoji="0" lang="en-US" altLang="zh-CN" sz="10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ln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pPr algn="ctr"/>
            <a:r>
              <a:rPr lang="zh-CN" altLang="en-US"/>
              <a:t>第</a:t>
            </a:r>
            <a:r>
              <a:rPr lang="en-US" altLang="zh-CN"/>
              <a:t>9</a:t>
            </a:r>
            <a:r>
              <a:rPr lang="zh-CN" altLang="en-US"/>
              <a:t>章软件工程</a:t>
            </a:r>
            <a:endParaRPr lang="en-US" altLang="zh-CN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ln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pPr algn="r">
              <a:buNone/>
            </a:pPr>
            <a:fld id="{9A0DB2DC-4C9A-4742-B13C-FB6460FD3503}" type="slidenum">
              <a:rPr lang="en-US" altLang="zh-CN"/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bg>
      <p:bgPr>
        <a:blipFill rotWithShape="0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ln>
            <a:miter lim="800000"/>
          </a:ln>
        </p:spPr>
        <p:txBody>
          <a:bodyPr vert="horz" wrap="square" lIns="91440" tIns="45720" rIns="91440" bIns="45720" numCol="1" anchor="t" anchorCtr="0" compatLnSpc="1"/>
          <a:lstStyle>
            <a:lvl1pPr eaLnBrk="0" fontAlgn="auto" hangingPunct="0">
              <a:spcBef>
                <a:spcPts val="0"/>
              </a:spcBef>
              <a:spcAft>
                <a:spcPts val="0"/>
              </a:spcAft>
              <a:defRPr>
                <a:latin typeface="Arial" panose="020B0604020202020204" pitchFamily="34" charset="0"/>
              </a:defRPr>
            </a:lvl1pPr>
          </a:lstStyle>
          <a:p>
            <a:pPr marL="0" marR="0" lvl="0" indent="0" algn="l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7F80708-08B6-8F41-AF68-4B8B9885C578}" type="datetime1">
              <a:rPr kumimoji="0" lang="zh-CN" altLang="en-US" sz="10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2022/6/9</a:t>
            </a:fld>
            <a:endParaRPr kumimoji="0" lang="en-US" altLang="zh-CN" sz="10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ln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pPr algn="ctr"/>
            <a:r>
              <a:rPr lang="zh-CN" altLang="en-US"/>
              <a:t>第</a:t>
            </a:r>
            <a:r>
              <a:rPr lang="en-US" altLang="zh-CN"/>
              <a:t>9</a:t>
            </a:r>
            <a:r>
              <a:rPr lang="zh-CN" altLang="en-US"/>
              <a:t>章软件工程</a:t>
            </a:r>
            <a:endParaRPr lang="en-US" altLang="zh-CN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ln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pPr algn="r">
              <a:buNone/>
            </a:pPr>
            <a:fld id="{9A0DB2DC-4C9A-4742-B13C-FB6460FD3503}" type="slidenum">
              <a:rPr lang="en-US" altLang="zh-CN"/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bg>
      <p:bgPr>
        <a:blipFill rotWithShape="0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084" y="4406903"/>
            <a:ext cx="103632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ln>
            <a:miter lim="800000"/>
          </a:ln>
        </p:spPr>
        <p:txBody>
          <a:bodyPr vert="horz" wrap="square" lIns="91440" tIns="45720" rIns="91440" bIns="45720" numCol="1" anchor="t" anchorCtr="0" compatLnSpc="1"/>
          <a:lstStyle>
            <a:lvl1pPr eaLnBrk="0" fontAlgn="auto" hangingPunct="0">
              <a:spcBef>
                <a:spcPts val="0"/>
              </a:spcBef>
              <a:spcAft>
                <a:spcPts val="0"/>
              </a:spcAft>
              <a:defRPr>
                <a:latin typeface="Arial" panose="020B0604020202020204" pitchFamily="34" charset="0"/>
              </a:defRPr>
            </a:lvl1pPr>
          </a:lstStyle>
          <a:p>
            <a:pPr marL="0" marR="0" lvl="0" indent="0" algn="l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07DA46E-6C5F-5142-AEA8-C98D7AF836EA}" type="datetime1">
              <a:rPr kumimoji="0" lang="zh-CN" altLang="en-US" sz="10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2022/6/9</a:t>
            </a:fld>
            <a:endParaRPr kumimoji="0" lang="en-US" altLang="zh-CN" sz="10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ln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pPr algn="ctr"/>
            <a:r>
              <a:rPr lang="zh-CN" altLang="en-US"/>
              <a:t>第</a:t>
            </a:r>
            <a:r>
              <a:rPr lang="en-US" altLang="zh-CN"/>
              <a:t>9</a:t>
            </a:r>
            <a:r>
              <a:rPr lang="zh-CN" altLang="en-US"/>
              <a:t>章软件工程</a:t>
            </a:r>
            <a:endParaRPr lang="en-US" altLang="zh-CN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ln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pPr algn="r">
              <a:buNone/>
            </a:pPr>
            <a:fld id="{9A0DB2DC-4C9A-4742-B13C-FB6460FD3503}" type="slidenum">
              <a:rPr lang="en-US" altLang="zh-CN"/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bg>
      <p:bgPr>
        <a:blipFill rotWithShape="0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09600" y="1600203"/>
            <a:ext cx="53848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97600" y="1600203"/>
            <a:ext cx="53848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ln>
            <a:miter lim="800000"/>
          </a:ln>
        </p:spPr>
        <p:txBody>
          <a:bodyPr vert="horz" wrap="square" lIns="91440" tIns="45720" rIns="91440" bIns="45720" numCol="1" anchor="t" anchorCtr="0" compatLnSpc="1"/>
          <a:lstStyle>
            <a:lvl1pPr eaLnBrk="0" fontAlgn="auto" hangingPunct="0">
              <a:spcBef>
                <a:spcPts val="0"/>
              </a:spcBef>
              <a:spcAft>
                <a:spcPts val="0"/>
              </a:spcAft>
              <a:defRPr>
                <a:latin typeface="Arial" panose="020B0604020202020204" pitchFamily="34" charset="0"/>
              </a:defRPr>
            </a:lvl1pPr>
          </a:lstStyle>
          <a:p>
            <a:pPr marL="0" marR="0" lvl="0" indent="0" algn="l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15F914A7-BD32-6548-85A3-871B18AD34CB}" type="datetime1">
              <a:rPr kumimoji="0" lang="zh-CN" altLang="en-US" sz="10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2022/6/9</a:t>
            </a:fld>
            <a:endParaRPr kumimoji="0" lang="en-US" altLang="zh-CN" sz="10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ln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pPr algn="ctr"/>
            <a:r>
              <a:rPr lang="zh-CN" altLang="en-US"/>
              <a:t>第</a:t>
            </a:r>
            <a:r>
              <a:rPr lang="en-US" altLang="zh-CN"/>
              <a:t>9</a:t>
            </a:r>
            <a:r>
              <a:rPr lang="zh-CN" altLang="en-US"/>
              <a:t>章软件工程</a:t>
            </a:r>
            <a:endParaRPr lang="en-US" altLang="zh-CN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ln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pPr algn="r">
              <a:buNone/>
            </a:pPr>
            <a:fld id="{9A0DB2DC-4C9A-4742-B13C-FB6460FD3503}" type="slidenum">
              <a:rPr lang="en-US" altLang="zh-CN"/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bg>
      <p:bgPr>
        <a:blipFill rotWithShape="0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3369" y="1535113"/>
            <a:ext cx="5389033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3369" y="2174875"/>
            <a:ext cx="5389033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ln>
            <a:miter lim="800000"/>
          </a:ln>
        </p:spPr>
        <p:txBody>
          <a:bodyPr vert="horz" wrap="square" lIns="91440" tIns="45720" rIns="91440" bIns="45720" numCol="1" anchor="t" anchorCtr="0" compatLnSpc="1"/>
          <a:lstStyle>
            <a:lvl1pPr eaLnBrk="0" fontAlgn="auto" hangingPunct="0">
              <a:spcBef>
                <a:spcPts val="0"/>
              </a:spcBef>
              <a:spcAft>
                <a:spcPts val="0"/>
              </a:spcAft>
              <a:defRPr>
                <a:latin typeface="Arial" panose="020B0604020202020204" pitchFamily="34" charset="0"/>
              </a:defRPr>
            </a:lvl1pPr>
          </a:lstStyle>
          <a:p>
            <a:pPr marL="0" marR="0" lvl="0" indent="0" algn="l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A9F85C3F-E758-1B45-8425-25FEF98ABD0B}" type="datetime1">
              <a:rPr kumimoji="0" lang="zh-CN" altLang="en-US" sz="10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2022/6/9</a:t>
            </a:fld>
            <a:endParaRPr kumimoji="0" lang="en-US" altLang="zh-CN" sz="10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ln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pPr algn="ctr"/>
            <a:r>
              <a:rPr lang="zh-CN" altLang="en-US"/>
              <a:t>第</a:t>
            </a:r>
            <a:r>
              <a:rPr lang="en-US" altLang="zh-CN"/>
              <a:t>9</a:t>
            </a:r>
            <a:r>
              <a:rPr lang="zh-CN" altLang="en-US"/>
              <a:t>章软件工程</a:t>
            </a:r>
            <a:endParaRPr lang="en-US" altLang="zh-CN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ln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pPr algn="r">
              <a:buNone/>
            </a:pPr>
            <a:fld id="{9A0DB2DC-4C9A-4742-B13C-FB6460FD3503}" type="slidenum">
              <a:rPr lang="en-US" altLang="zh-CN"/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bg>
      <p:bgPr>
        <a:blipFill rotWithShape="0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ln>
            <a:miter lim="800000"/>
          </a:ln>
        </p:spPr>
        <p:txBody>
          <a:bodyPr vert="horz" wrap="square" lIns="91440" tIns="45720" rIns="91440" bIns="45720" numCol="1" anchor="t" anchorCtr="0" compatLnSpc="1"/>
          <a:lstStyle>
            <a:lvl1pPr eaLnBrk="0" fontAlgn="auto" hangingPunct="0">
              <a:spcBef>
                <a:spcPts val="0"/>
              </a:spcBef>
              <a:spcAft>
                <a:spcPts val="0"/>
              </a:spcAft>
              <a:defRPr>
                <a:latin typeface="Arial" panose="020B0604020202020204" pitchFamily="34" charset="0"/>
              </a:defRPr>
            </a:lvl1pPr>
          </a:lstStyle>
          <a:p>
            <a:pPr marL="0" marR="0" lvl="0" indent="0" algn="l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92809C0C-B96B-E04A-A496-FC9BD9264BFB}" type="datetime1">
              <a:rPr kumimoji="0" lang="zh-CN" altLang="en-US" sz="10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2022/6/9</a:t>
            </a:fld>
            <a:endParaRPr kumimoji="0" lang="en-US" altLang="zh-CN" sz="10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ln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pPr algn="ctr"/>
            <a:r>
              <a:rPr lang="zh-CN" altLang="en-US"/>
              <a:t>第</a:t>
            </a:r>
            <a:r>
              <a:rPr lang="en-US" altLang="zh-CN"/>
              <a:t>9</a:t>
            </a:r>
            <a:r>
              <a:rPr lang="zh-CN" altLang="en-US"/>
              <a:t>章软件工程</a:t>
            </a:r>
            <a:endParaRPr lang="en-US" altLang="zh-CN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ln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pPr algn="r">
              <a:buNone/>
            </a:pPr>
            <a:fld id="{9A0DB2DC-4C9A-4742-B13C-FB6460FD3503}" type="slidenum">
              <a:rPr lang="en-US" altLang="zh-CN"/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bg>
      <p:bgPr>
        <a:blipFill rotWithShape="0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ln>
            <a:miter lim="800000"/>
          </a:ln>
        </p:spPr>
        <p:txBody>
          <a:bodyPr vert="horz" wrap="square" lIns="91440" tIns="45720" rIns="91440" bIns="45720" numCol="1" anchor="t" anchorCtr="0" compatLnSpc="1"/>
          <a:lstStyle>
            <a:lvl1pPr eaLnBrk="0" fontAlgn="auto" hangingPunct="0">
              <a:spcBef>
                <a:spcPts val="0"/>
              </a:spcBef>
              <a:spcAft>
                <a:spcPts val="0"/>
              </a:spcAft>
              <a:defRPr>
                <a:latin typeface="Arial" panose="020B0604020202020204" pitchFamily="34" charset="0"/>
              </a:defRPr>
            </a:lvl1pPr>
          </a:lstStyle>
          <a:p>
            <a:pPr marL="0" marR="0" lvl="0" indent="0" algn="l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8FEAD61-F9E8-0842-BB27-016315EF95EF}" type="datetime1">
              <a:rPr kumimoji="0" lang="zh-CN" altLang="en-US" sz="10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2022/6/9</a:t>
            </a:fld>
            <a:endParaRPr kumimoji="0" lang="en-US" altLang="zh-CN" sz="10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ln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pPr algn="ctr"/>
            <a:r>
              <a:rPr lang="zh-CN" altLang="en-US"/>
              <a:t>第</a:t>
            </a:r>
            <a:r>
              <a:rPr lang="en-US" altLang="zh-CN"/>
              <a:t>9</a:t>
            </a:r>
            <a:r>
              <a:rPr lang="zh-CN" altLang="en-US"/>
              <a:t>章软件工程</a:t>
            </a:r>
            <a:endParaRPr lang="en-US" altLang="zh-CN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ln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pPr algn="r">
              <a:buNone/>
            </a:pPr>
            <a:fld id="{9A0DB2DC-4C9A-4742-B13C-FB6460FD3503}" type="slidenum">
              <a:rPr lang="en-US" altLang="zh-CN"/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bg>
      <p:bgPr>
        <a:blipFill rotWithShape="0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2" y="273050"/>
            <a:ext cx="4011084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6733" y="273053"/>
            <a:ext cx="6815667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602" y="1435103"/>
            <a:ext cx="4011084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ln>
            <a:miter lim="800000"/>
          </a:ln>
        </p:spPr>
        <p:txBody>
          <a:bodyPr vert="horz" wrap="square" lIns="91440" tIns="45720" rIns="91440" bIns="45720" numCol="1" anchor="t" anchorCtr="0" compatLnSpc="1"/>
          <a:lstStyle>
            <a:lvl1pPr eaLnBrk="0" fontAlgn="auto" hangingPunct="0">
              <a:spcBef>
                <a:spcPts val="0"/>
              </a:spcBef>
              <a:spcAft>
                <a:spcPts val="0"/>
              </a:spcAft>
              <a:defRPr>
                <a:latin typeface="Arial" panose="020B0604020202020204" pitchFamily="34" charset="0"/>
              </a:defRPr>
            </a:lvl1pPr>
          </a:lstStyle>
          <a:p>
            <a:pPr marL="0" marR="0" lvl="0" indent="0" algn="l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ADA92AB0-348D-8D4E-A249-1E3A8742418A}" type="datetime1">
              <a:rPr kumimoji="0" lang="zh-CN" altLang="en-US" sz="10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2022/6/9</a:t>
            </a:fld>
            <a:endParaRPr kumimoji="0" lang="en-US" altLang="zh-CN" sz="10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ln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pPr algn="ctr"/>
            <a:r>
              <a:rPr lang="zh-CN" altLang="en-US"/>
              <a:t>第</a:t>
            </a:r>
            <a:r>
              <a:rPr lang="en-US" altLang="zh-CN"/>
              <a:t>9</a:t>
            </a:r>
            <a:r>
              <a:rPr lang="zh-CN" altLang="en-US"/>
              <a:t>章软件工程</a:t>
            </a:r>
            <a:endParaRPr lang="en-US" altLang="zh-CN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ln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pPr algn="r">
              <a:buNone/>
            </a:pPr>
            <a:fld id="{9A0DB2DC-4C9A-4742-B13C-FB6460FD3503}" type="slidenum">
              <a:rPr lang="en-US" altLang="zh-CN"/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bg>
      <p:bgPr>
        <a:blipFill rotWithShape="0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 vert="horz" wrap="square" lIns="91440" tIns="45720" rIns="91440" bIns="45720" numCol="1" anchor="t" anchorCtr="0" compatLnSpc="1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2400" b="0" i="0" u="none" strike="noStrike" kern="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ln>
            <a:miter lim="800000"/>
          </a:ln>
        </p:spPr>
        <p:txBody>
          <a:bodyPr vert="horz" wrap="square" lIns="91440" tIns="45720" rIns="91440" bIns="45720" numCol="1" anchor="t" anchorCtr="0" compatLnSpc="1"/>
          <a:lstStyle>
            <a:lvl1pPr eaLnBrk="0" fontAlgn="auto" hangingPunct="0">
              <a:spcBef>
                <a:spcPts val="0"/>
              </a:spcBef>
              <a:spcAft>
                <a:spcPts val="0"/>
              </a:spcAft>
              <a:defRPr>
                <a:latin typeface="Arial" panose="020B0604020202020204" pitchFamily="34" charset="0"/>
              </a:defRPr>
            </a:lvl1pPr>
          </a:lstStyle>
          <a:p>
            <a:pPr marL="0" marR="0" lvl="0" indent="0" algn="l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414E757A-CDE6-1F42-BEA4-9615DBE667C4}" type="datetime1">
              <a:rPr kumimoji="0" lang="zh-CN" altLang="en-US" sz="10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2022/6/9</a:t>
            </a:fld>
            <a:endParaRPr kumimoji="0" lang="en-US" altLang="zh-CN" sz="10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ln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pPr algn="ctr"/>
            <a:r>
              <a:rPr lang="zh-CN" altLang="en-US"/>
              <a:t>第</a:t>
            </a:r>
            <a:r>
              <a:rPr lang="en-US" altLang="zh-CN"/>
              <a:t>9</a:t>
            </a:r>
            <a:r>
              <a:rPr lang="zh-CN" altLang="en-US"/>
              <a:t>章软件工程</a:t>
            </a:r>
            <a:endParaRPr lang="en-US" altLang="zh-CN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ln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pPr algn="r">
              <a:buNone/>
            </a:pPr>
            <a:fld id="{9A0DB2DC-4C9A-4742-B13C-FB6460FD3503}" type="slidenum">
              <a:rPr lang="en-US" altLang="zh-CN"/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bg>
      <p:bgPr>
        <a:blipFill rotWithShape="0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ln>
            <a:miter lim="800000"/>
          </a:ln>
        </p:spPr>
        <p:txBody>
          <a:bodyPr vert="horz" wrap="square" lIns="91440" tIns="45720" rIns="91440" bIns="45720" numCol="1" anchor="t" anchorCtr="0" compatLnSpc="1"/>
          <a:lstStyle>
            <a:lvl1pPr eaLnBrk="0" fontAlgn="auto" hangingPunct="0">
              <a:spcBef>
                <a:spcPts val="0"/>
              </a:spcBef>
              <a:spcAft>
                <a:spcPts val="0"/>
              </a:spcAft>
              <a:defRPr>
                <a:latin typeface="Arial" panose="020B0604020202020204" pitchFamily="34" charset="0"/>
              </a:defRPr>
            </a:lvl1pPr>
          </a:lstStyle>
          <a:p>
            <a:pPr marL="0" marR="0" lvl="0" indent="0" algn="l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7604695B-F7A8-C74E-B6EB-8F9EAC305C15}" type="datetime1">
              <a:rPr kumimoji="0" lang="zh-CN" altLang="en-US" sz="10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2022/6/9</a:t>
            </a:fld>
            <a:endParaRPr kumimoji="0" lang="en-US" altLang="zh-CN" sz="10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ln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pPr algn="ctr"/>
            <a:r>
              <a:rPr lang="zh-CN" altLang="en-US"/>
              <a:t>第</a:t>
            </a:r>
            <a:r>
              <a:rPr lang="en-US" altLang="zh-CN"/>
              <a:t>9</a:t>
            </a:r>
            <a:r>
              <a:rPr lang="zh-CN" altLang="en-US"/>
              <a:t>章软件工程</a:t>
            </a:r>
            <a:endParaRPr lang="en-US" altLang="zh-CN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ln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pPr algn="r">
              <a:buNone/>
            </a:pPr>
            <a:fld id="{9A0DB2DC-4C9A-4742-B13C-FB6460FD3503}" type="slidenum">
              <a:rPr lang="en-US" altLang="zh-CN"/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bg>
      <p:bgPr>
        <a:blipFill rotWithShape="0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839200" y="274641"/>
            <a:ext cx="2743200" cy="5851525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274641"/>
            <a:ext cx="8026400" cy="5851525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ln>
            <a:miter lim="800000"/>
          </a:ln>
        </p:spPr>
        <p:txBody>
          <a:bodyPr vert="horz" wrap="square" lIns="91440" tIns="45720" rIns="91440" bIns="45720" numCol="1" anchor="t" anchorCtr="0" compatLnSpc="1"/>
          <a:lstStyle>
            <a:lvl1pPr eaLnBrk="0" fontAlgn="auto" hangingPunct="0">
              <a:spcBef>
                <a:spcPts val="0"/>
              </a:spcBef>
              <a:spcAft>
                <a:spcPts val="0"/>
              </a:spcAft>
              <a:defRPr>
                <a:latin typeface="Arial" panose="020B0604020202020204" pitchFamily="34" charset="0"/>
              </a:defRPr>
            </a:lvl1pPr>
          </a:lstStyle>
          <a:p>
            <a:pPr marL="0" marR="0" lvl="0" indent="0" algn="l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EC987752-4888-154A-9763-F31C09701C82}" type="datetime1">
              <a:rPr kumimoji="0" lang="zh-CN" altLang="en-US" sz="10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2022/6/9</a:t>
            </a:fld>
            <a:endParaRPr kumimoji="0" lang="en-US" altLang="zh-CN" sz="10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ln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pPr algn="ctr"/>
            <a:r>
              <a:rPr lang="zh-CN" altLang="en-US"/>
              <a:t>第</a:t>
            </a:r>
            <a:r>
              <a:rPr lang="en-US" altLang="zh-CN"/>
              <a:t>9</a:t>
            </a:r>
            <a:r>
              <a:rPr lang="zh-CN" altLang="en-US"/>
              <a:t>章软件工程</a:t>
            </a:r>
            <a:endParaRPr lang="en-US" altLang="zh-CN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ln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pPr algn="r">
              <a:buNone/>
            </a:pPr>
            <a:fld id="{9A0DB2DC-4C9A-4742-B13C-FB6460FD3503}" type="slidenum">
              <a:rPr lang="en-US" altLang="zh-CN"/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标题，文本与内容">
    <p:bg>
      <p:bgPr>
        <a:blipFill rotWithShape="0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sz="half" idx="1"/>
          </p:nvPr>
        </p:nvSpPr>
        <p:spPr>
          <a:xfrm>
            <a:off x="609600" y="1600203"/>
            <a:ext cx="5384800" cy="4525963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97600" y="1600203"/>
            <a:ext cx="5384800" cy="4525963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ln>
            <a:miter lim="800000"/>
          </a:ln>
        </p:spPr>
        <p:txBody>
          <a:bodyPr vert="horz" wrap="square" lIns="91440" tIns="45720" rIns="91440" bIns="45720" numCol="1" anchor="t" anchorCtr="0" compatLnSpc="1"/>
          <a:lstStyle>
            <a:lvl1pPr eaLnBrk="0" fontAlgn="auto" hangingPunct="0">
              <a:spcBef>
                <a:spcPts val="0"/>
              </a:spcBef>
              <a:spcAft>
                <a:spcPts val="0"/>
              </a:spcAft>
              <a:defRPr>
                <a:latin typeface="Arial" panose="020B0604020202020204" pitchFamily="34" charset="0"/>
              </a:defRPr>
            </a:lvl1pPr>
          </a:lstStyle>
          <a:p>
            <a:pPr marL="0" marR="0" lvl="0" indent="0" algn="l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3C2DB45A-1104-7041-8110-79C117E717EE}" type="datetime1">
              <a:rPr kumimoji="0" lang="zh-CN" altLang="en-US" sz="10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2022/6/9</a:t>
            </a:fld>
            <a:endParaRPr kumimoji="0" lang="en-US" altLang="zh-CN" sz="10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ln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pPr algn="ctr"/>
            <a:r>
              <a:rPr lang="zh-CN" altLang="en-US"/>
              <a:t>第</a:t>
            </a:r>
            <a:r>
              <a:rPr lang="en-US" altLang="zh-CN"/>
              <a:t>9</a:t>
            </a:r>
            <a:r>
              <a:rPr lang="zh-CN" altLang="en-US"/>
              <a:t>章软件工程</a:t>
            </a:r>
            <a:endParaRPr lang="en-US" altLang="zh-CN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ln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pPr algn="r">
              <a:buNone/>
            </a:pPr>
            <a:fld id="{9A0DB2DC-4C9A-4742-B13C-FB6460FD3503}" type="slidenum">
              <a:rPr lang="en-US" altLang="zh-CN"/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标题和表格">
    <p:bg>
      <p:bgPr>
        <a:blipFill rotWithShape="0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表格占位符 2"/>
          <p:cNvSpPr>
            <a:spLocks noGrp="1"/>
          </p:cNvSpPr>
          <p:nvPr>
            <p:ph type="tbl" idx="1"/>
          </p:nvPr>
        </p:nvSpPr>
        <p:spPr>
          <a:xfrm>
            <a:off x="609600" y="1600203"/>
            <a:ext cx="10972800" cy="4525963"/>
          </a:xfrm>
        </p:spPr>
        <p:txBody>
          <a:bodyPr vert="horz" wrap="square" lIns="91440" tIns="45720" rIns="91440" bIns="45720" numCol="1" anchor="t" anchorCtr="0" compatLnSpc="1"/>
          <a:lstStyle/>
          <a:p>
            <a:pPr marL="257175" marR="0" lvl="0" indent="-257175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defRPr/>
            </a:pPr>
            <a:endParaRPr kumimoji="0" lang="zh-CN" altLang="en-US" sz="2400" b="0" i="0" u="none" strike="noStrike" kern="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ln>
            <a:miter lim="800000"/>
          </a:ln>
        </p:spPr>
        <p:txBody>
          <a:bodyPr vert="horz" wrap="square" lIns="91440" tIns="45720" rIns="91440" bIns="45720" numCol="1" anchor="t" anchorCtr="0" compatLnSpc="1"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1EF2C245-B83B-E54C-A63C-A58DDFCAB03E}" type="datetime1">
              <a:rPr kumimoji="0" lang="zh-CN" altLang="en-US" sz="10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2022/6/9</a:t>
            </a:fld>
            <a:endParaRPr kumimoji="0" lang="en-US" altLang="zh-CN" sz="10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ln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pPr algn="ctr" eaLnBrk="1" hangingPunct="1"/>
            <a:r>
              <a:rPr lang="zh-CN" altLang="en-US"/>
              <a:t>第</a:t>
            </a:r>
            <a:r>
              <a:rPr lang="en-US" altLang="zh-CN"/>
              <a:t>9</a:t>
            </a:r>
            <a:r>
              <a:rPr lang="zh-CN" altLang="en-US"/>
              <a:t>章软件工程</a:t>
            </a:r>
            <a:endParaRPr lang="en-US" altLang="zh-CN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ln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pPr algn="r" eaLnBrk="1" hangingPunct="1">
              <a:buNone/>
            </a:pPr>
            <a:fld id="{9A0DB2DC-4C9A-4742-B13C-FB6460FD3503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dgm">
  <p:cSld name="标题和图示或组织结构图">
    <p:bg>
      <p:bgPr>
        <a:blipFill rotWithShape="0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SmartArt 占位符 2"/>
          <p:cNvSpPr>
            <a:spLocks noGrp="1"/>
          </p:cNvSpPr>
          <p:nvPr>
            <p:ph type="pic" idx="1"/>
          </p:nvPr>
        </p:nvSpPr>
        <p:spPr>
          <a:xfrm>
            <a:off x="609600" y="1600203"/>
            <a:ext cx="10972800" cy="4525963"/>
          </a:xfrm>
        </p:spPr>
        <p:txBody>
          <a:bodyPr vert="horz" wrap="square" lIns="91440" tIns="45720" rIns="91440" bIns="45720" numCol="1" anchor="t" anchorCtr="0" compatLnSpc="1"/>
          <a:lstStyle/>
          <a:p>
            <a:pPr marL="257175" marR="0" lvl="0" indent="-257175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defRPr/>
            </a:pPr>
            <a:endParaRPr kumimoji="0" lang="zh-CN" altLang="en-US" sz="2400" b="0" i="0" u="none" strike="noStrike" kern="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ln>
            <a:miter lim="800000"/>
          </a:ln>
        </p:spPr>
        <p:txBody>
          <a:bodyPr vert="horz" wrap="square" lIns="91440" tIns="45720" rIns="91440" bIns="45720" numCol="1" anchor="t" anchorCtr="0" compatLnSpc="1"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69212F96-299F-434C-916F-ABB4511FE23B}" type="datetime1">
              <a:rPr kumimoji="0" lang="zh-CN" altLang="en-US" sz="10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2022/6/9</a:t>
            </a:fld>
            <a:endParaRPr kumimoji="0" lang="en-US" altLang="zh-CN" sz="10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ln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pPr algn="ctr" eaLnBrk="1" hangingPunct="1"/>
            <a:r>
              <a:rPr lang="zh-CN" altLang="en-US"/>
              <a:t>第</a:t>
            </a:r>
            <a:r>
              <a:rPr lang="en-US" altLang="zh-CN"/>
              <a:t>9</a:t>
            </a:r>
            <a:r>
              <a:rPr lang="zh-CN" altLang="en-US"/>
              <a:t>章软件工程</a:t>
            </a:r>
            <a:endParaRPr lang="en-US" altLang="zh-CN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ln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pPr algn="r" eaLnBrk="1" hangingPunct="1">
              <a:buNone/>
            </a:pPr>
            <a:fld id="{9A0DB2DC-4C9A-4742-B13C-FB6460FD3503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.xml"/><Relationship Id="rId13" Type="http://schemas.openxmlformats.org/officeDocument/2006/relationships/slideLayout" Target="../slideLayouts/slideLayout27.xml"/><Relationship Id="rId3" Type="http://schemas.openxmlformats.org/officeDocument/2006/relationships/slideLayout" Target="../slideLayouts/slideLayout17.xml"/><Relationship Id="rId7" Type="http://schemas.openxmlformats.org/officeDocument/2006/relationships/slideLayout" Target="../slideLayouts/slideLayout21.xml"/><Relationship Id="rId12" Type="http://schemas.openxmlformats.org/officeDocument/2006/relationships/slideLayout" Target="../slideLayouts/slideLayout26.xml"/><Relationship Id="rId2" Type="http://schemas.openxmlformats.org/officeDocument/2006/relationships/slideLayout" Target="../slideLayouts/slideLayout16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5.xml"/><Relationship Id="rId5" Type="http://schemas.openxmlformats.org/officeDocument/2006/relationships/slideLayout" Target="../slideLayouts/slideLayout19.xml"/><Relationship Id="rId15" Type="http://schemas.openxmlformats.org/officeDocument/2006/relationships/theme" Target="../theme/theme2.xml"/><Relationship Id="rId10" Type="http://schemas.openxmlformats.org/officeDocument/2006/relationships/slideLayout" Target="../slideLayouts/slideLayout24.xml"/><Relationship Id="rId4" Type="http://schemas.openxmlformats.org/officeDocument/2006/relationships/slideLayout" Target="../slideLayouts/slideLayout18.xml"/><Relationship Id="rId9" Type="http://schemas.openxmlformats.org/officeDocument/2006/relationships/slideLayout" Target="../slideLayouts/slideLayout23.xml"/><Relationship Id="rId14" Type="http://schemas.openxmlformats.org/officeDocument/2006/relationships/slideLayout" Target="../slideLayouts/slideLayout2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6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  <a:noFill/>
          <a:ln w="9525">
            <a:noFill/>
          </a:ln>
        </p:spPr>
        <p:txBody>
          <a:bodyPr anchor="ctr" anchorCtr="0"/>
          <a:lstStyle/>
          <a:p>
            <a:pPr lvl="0"/>
            <a:r>
              <a:rPr lang="zh-CN" altLang="en-US"/>
              <a:t>单击此处编辑母版标题样式</a:t>
            </a:r>
          </a:p>
        </p:txBody>
      </p:sp>
      <p:sp>
        <p:nvSpPr>
          <p:cNvPr id="1027" name="Rectangle 3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10972800" cy="4525963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 eaLnBrk="1" hangingPunct="1">
              <a:defRPr sz="1050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DBDA4354-9299-CC4D-B621-95C44C09E6CE}" type="datetime1">
              <a:rPr kumimoji="0" lang="zh-CN" altLang="en-US" sz="10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2022/6/9</a:t>
            </a:fld>
            <a:endParaRPr kumimoji="0" lang="en-US" altLang="zh-CN" sz="10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 algn="ctr">
              <a:defRPr sz="1000">
                <a:solidFill>
                  <a:srgbClr val="000000"/>
                </a:solidFill>
              </a:defRPr>
            </a:lvl1pPr>
          </a:lstStyle>
          <a:p>
            <a:pPr lvl="0" eaLnBrk="1" hangingPunct="1"/>
            <a:r>
              <a:rPr lang="zh-CN" altLang="en-US">
                <a:latin typeface="Arial" panose="020B0604020202020204" pitchFamily="34" charset="0"/>
              </a:rPr>
              <a:t>第</a:t>
            </a:r>
            <a:r>
              <a:rPr lang="en-US" altLang="zh-CN" sz="1000">
                <a:solidFill>
                  <a:srgbClr val="000000"/>
                </a:solidFill>
                <a:latin typeface="Arial" panose="020B0604020202020204" pitchFamily="34" charset="0"/>
              </a:rPr>
              <a:t>9</a:t>
            </a:r>
            <a:r>
              <a:rPr lang="zh-CN" altLang="en-US" sz="1000">
                <a:solidFill>
                  <a:srgbClr val="000000"/>
                </a:solidFill>
                <a:latin typeface="Arial" panose="020B0604020202020204" pitchFamily="34" charset="0"/>
              </a:rPr>
              <a:t>章软件工程</a:t>
            </a:r>
            <a:endParaRPr lang="en-US" altLang="zh-CN" sz="100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 algn="r">
              <a:defRPr sz="1000">
                <a:solidFill>
                  <a:srgbClr val="000000"/>
                </a:solidFill>
              </a:defRPr>
            </a:lvl1pPr>
          </a:lstStyle>
          <a:p>
            <a:pPr lvl="0" eaLnBrk="1" hangingPunct="1">
              <a:buNone/>
            </a:pPr>
            <a:fld id="{9A0DB2DC-4C9A-4742-B13C-FB6460FD3503}" type="slidenum">
              <a:rPr lang="en-US" altLang="zh-CN">
                <a:latin typeface="Arial" panose="020B0604020202020204" pitchFamily="34" charset="0"/>
              </a:rPr>
              <a:t>‹#›</a:t>
            </a:fld>
            <a:endParaRPr lang="en-US" altLang="zh-CN">
              <a:latin typeface="Arial" panose="020B0604020202020204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Verdana" panose="020B0604030504040204" pitchFamily="34" charset="0"/>
          <a:ea typeface="微软雅黑" panose="020B0503020204020204" pitchFamily="34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Verdana" panose="020B0604030504040204" pitchFamily="34" charset="0"/>
          <a:ea typeface="微软雅黑" panose="020B0503020204020204" pitchFamily="34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Verdana" panose="020B0604030504040204" pitchFamily="34" charset="0"/>
          <a:ea typeface="微软雅黑" panose="020B0503020204020204" pitchFamily="34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Verdana" panose="020B0604030504040204" pitchFamily="34" charset="0"/>
          <a:ea typeface="微软雅黑" panose="020B0503020204020204" pitchFamily="34" charset="-122"/>
        </a:defRPr>
      </a:lvl5pPr>
      <a:lvl6pPr marL="342900" algn="ctr" rtl="0" fontAlgn="base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6pPr>
      <a:lvl7pPr marL="685800" algn="ctr" rtl="0" fontAlgn="base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7pPr>
      <a:lvl8pPr marL="1028700" algn="ctr" rtl="0" fontAlgn="base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8pPr>
      <a:lvl9pPr marL="1371600" algn="ctr" rtl="0" fontAlgn="base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9pPr>
    </p:titleStyle>
    <p:bodyStyle>
      <a:lvl1pPr marL="257175" indent="-257175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557530" indent="-214630" algn="l" rtl="0" eaLnBrk="0" fontAlgn="base" hangingPunct="0">
        <a:spcBef>
          <a:spcPct val="20000"/>
        </a:spcBef>
        <a:spcAft>
          <a:spcPct val="0"/>
        </a:spcAft>
        <a:buChar char="–"/>
        <a:defRPr sz="2100">
          <a:solidFill>
            <a:schemeClr val="tx1"/>
          </a:solidFill>
          <a:latin typeface="+mn-lt"/>
          <a:ea typeface="+mn-ea"/>
        </a:defRPr>
      </a:lvl2pPr>
      <a:lvl3pPr marL="857250" indent="-171450" algn="l" rtl="0" eaLnBrk="0" fontAlgn="base" hangingPunct="0">
        <a:spcBef>
          <a:spcPct val="20000"/>
        </a:spcBef>
        <a:spcAft>
          <a:spcPct val="0"/>
        </a:spcAft>
        <a:buChar char="•"/>
        <a:defRPr>
          <a:solidFill>
            <a:schemeClr val="tx1"/>
          </a:solidFill>
          <a:latin typeface="+mn-lt"/>
          <a:ea typeface="+mn-ea"/>
        </a:defRPr>
      </a:lvl3pPr>
      <a:lvl4pPr marL="1200150" indent="-171450" algn="l" rtl="0" eaLnBrk="0" fontAlgn="base" hangingPunct="0">
        <a:spcBef>
          <a:spcPct val="20000"/>
        </a:spcBef>
        <a:spcAft>
          <a:spcPct val="0"/>
        </a:spcAft>
        <a:buChar char="–"/>
        <a:defRPr sz="1500">
          <a:solidFill>
            <a:schemeClr val="tx1"/>
          </a:solidFill>
          <a:latin typeface="+mn-lt"/>
          <a:ea typeface="+mn-ea"/>
        </a:defRPr>
      </a:lvl4pPr>
      <a:lvl5pPr marL="1543050" indent="-171450" algn="l" rtl="0" eaLnBrk="0" fontAlgn="base" hangingPunct="0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ea typeface="+mn-ea"/>
        </a:defRPr>
      </a:lvl5pPr>
      <a:lvl6pPr marL="1885950" indent="-171450" algn="l" rtl="0" fontAlgn="base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ea typeface="+mn-ea"/>
        </a:defRPr>
      </a:lvl6pPr>
      <a:lvl7pPr marL="2228850" indent="-171450" algn="l" rtl="0" fontAlgn="base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ea typeface="+mn-ea"/>
        </a:defRPr>
      </a:lvl7pPr>
      <a:lvl8pPr marL="2571750" indent="-171450" algn="l" rtl="0" fontAlgn="base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ea typeface="+mn-ea"/>
        </a:defRPr>
      </a:lvl8pPr>
      <a:lvl9pPr marL="2914650" indent="-171450" algn="l" rtl="0" fontAlgn="base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6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  <a:noFill/>
          <a:ln w="9525">
            <a:noFill/>
          </a:ln>
        </p:spPr>
        <p:txBody>
          <a:bodyPr anchor="ctr" anchorCtr="0"/>
          <a:lstStyle/>
          <a:p>
            <a:pPr lvl="0"/>
            <a:r>
              <a:rPr lang="zh-CN" altLang="en-US"/>
              <a:t>单击此处编辑母版标题样式</a:t>
            </a:r>
          </a:p>
        </p:txBody>
      </p:sp>
      <p:sp>
        <p:nvSpPr>
          <p:cNvPr id="1027" name="Rectangle 3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10972800" cy="4525963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 eaLnBrk="1" hangingPunct="1">
              <a:defRPr sz="1050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DBDA4354-9299-CC4D-B621-95C44C09E6CE}" type="datetime1">
              <a:rPr kumimoji="0" lang="zh-CN" altLang="en-US" sz="10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2022/6/9</a:t>
            </a:fld>
            <a:endParaRPr kumimoji="0" lang="en-US" altLang="zh-CN" sz="10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 algn="ctr">
              <a:defRPr sz="1000">
                <a:solidFill>
                  <a:srgbClr val="000000"/>
                </a:solidFill>
              </a:defRPr>
            </a:lvl1pPr>
          </a:lstStyle>
          <a:p>
            <a:pPr lvl="0" eaLnBrk="1" hangingPunct="1"/>
            <a:r>
              <a:rPr lang="zh-CN" altLang="en-US">
                <a:latin typeface="Arial" panose="020B0604020202020204" pitchFamily="34" charset="0"/>
              </a:rPr>
              <a:t>第</a:t>
            </a:r>
            <a:r>
              <a:rPr lang="en-US" altLang="zh-CN" sz="1000">
                <a:solidFill>
                  <a:srgbClr val="000000"/>
                </a:solidFill>
                <a:latin typeface="Arial" panose="020B0604020202020204" pitchFamily="34" charset="0"/>
              </a:rPr>
              <a:t>9</a:t>
            </a:r>
            <a:r>
              <a:rPr lang="zh-CN" altLang="en-US" sz="1000">
                <a:solidFill>
                  <a:srgbClr val="000000"/>
                </a:solidFill>
                <a:latin typeface="Arial" panose="020B0604020202020204" pitchFamily="34" charset="0"/>
              </a:rPr>
              <a:t>章软件工程</a:t>
            </a:r>
            <a:endParaRPr lang="en-US" altLang="zh-CN" sz="100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 algn="r">
              <a:defRPr sz="1000">
                <a:solidFill>
                  <a:srgbClr val="000000"/>
                </a:solidFill>
              </a:defRPr>
            </a:lvl1pPr>
          </a:lstStyle>
          <a:p>
            <a:pPr lvl="0" eaLnBrk="1" hangingPunct="1">
              <a:buNone/>
            </a:pPr>
            <a:fld id="{9A0DB2DC-4C9A-4742-B13C-FB6460FD3503}" type="slidenum">
              <a:rPr lang="en-US" altLang="zh-CN">
                <a:latin typeface="Arial" panose="020B0604020202020204" pitchFamily="34" charset="0"/>
              </a:rPr>
              <a:t>‹#›</a:t>
            </a:fld>
            <a:endParaRPr lang="en-US" altLang="zh-CN">
              <a:latin typeface="Arial" panose="020B0604020202020204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  <p:sldLayoutId id="2147483665" r:id="rId2"/>
    <p:sldLayoutId id="2147483666" r:id="rId3"/>
    <p:sldLayoutId id="2147483667" r:id="rId4"/>
    <p:sldLayoutId id="2147483668" r:id="rId5"/>
    <p:sldLayoutId id="2147483669" r:id="rId6"/>
    <p:sldLayoutId id="2147483670" r:id="rId7"/>
    <p:sldLayoutId id="2147483671" r:id="rId8"/>
    <p:sldLayoutId id="2147483672" r:id="rId9"/>
    <p:sldLayoutId id="2147483673" r:id="rId10"/>
    <p:sldLayoutId id="2147483674" r:id="rId11"/>
    <p:sldLayoutId id="2147483675" r:id="rId12"/>
    <p:sldLayoutId id="2147483676" r:id="rId13"/>
    <p:sldLayoutId id="2147483677" r:id="rId14"/>
  </p:sldLayoutIdLst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Verdana" panose="020B0604030504040204" pitchFamily="34" charset="0"/>
          <a:ea typeface="微软雅黑" panose="020B0503020204020204" pitchFamily="34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Verdana" panose="020B0604030504040204" pitchFamily="34" charset="0"/>
          <a:ea typeface="微软雅黑" panose="020B0503020204020204" pitchFamily="34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Verdana" panose="020B0604030504040204" pitchFamily="34" charset="0"/>
          <a:ea typeface="微软雅黑" panose="020B0503020204020204" pitchFamily="34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Verdana" panose="020B0604030504040204" pitchFamily="34" charset="0"/>
          <a:ea typeface="微软雅黑" panose="020B0503020204020204" pitchFamily="34" charset="-122"/>
        </a:defRPr>
      </a:lvl5pPr>
      <a:lvl6pPr marL="342900" algn="ctr" rtl="0" fontAlgn="base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6pPr>
      <a:lvl7pPr marL="685800" algn="ctr" rtl="0" fontAlgn="base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7pPr>
      <a:lvl8pPr marL="1028700" algn="ctr" rtl="0" fontAlgn="base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8pPr>
      <a:lvl9pPr marL="1371600" algn="ctr" rtl="0" fontAlgn="base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9pPr>
    </p:titleStyle>
    <p:bodyStyle>
      <a:lvl1pPr marL="257175" indent="-257175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557530" indent="-214630" algn="l" rtl="0" eaLnBrk="0" fontAlgn="base" hangingPunct="0">
        <a:spcBef>
          <a:spcPct val="20000"/>
        </a:spcBef>
        <a:spcAft>
          <a:spcPct val="0"/>
        </a:spcAft>
        <a:buChar char="–"/>
        <a:defRPr sz="2100">
          <a:solidFill>
            <a:schemeClr val="tx1"/>
          </a:solidFill>
          <a:latin typeface="+mn-lt"/>
          <a:ea typeface="+mn-ea"/>
        </a:defRPr>
      </a:lvl2pPr>
      <a:lvl3pPr marL="857250" indent="-171450" algn="l" rtl="0" eaLnBrk="0" fontAlgn="base" hangingPunct="0">
        <a:spcBef>
          <a:spcPct val="20000"/>
        </a:spcBef>
        <a:spcAft>
          <a:spcPct val="0"/>
        </a:spcAft>
        <a:buChar char="•"/>
        <a:defRPr>
          <a:solidFill>
            <a:schemeClr val="tx1"/>
          </a:solidFill>
          <a:latin typeface="+mn-lt"/>
          <a:ea typeface="+mn-ea"/>
        </a:defRPr>
      </a:lvl3pPr>
      <a:lvl4pPr marL="1200150" indent="-171450" algn="l" rtl="0" eaLnBrk="0" fontAlgn="base" hangingPunct="0">
        <a:spcBef>
          <a:spcPct val="20000"/>
        </a:spcBef>
        <a:spcAft>
          <a:spcPct val="0"/>
        </a:spcAft>
        <a:buChar char="–"/>
        <a:defRPr sz="1500">
          <a:solidFill>
            <a:schemeClr val="tx1"/>
          </a:solidFill>
          <a:latin typeface="+mn-lt"/>
          <a:ea typeface="+mn-ea"/>
        </a:defRPr>
      </a:lvl4pPr>
      <a:lvl5pPr marL="1543050" indent="-171450" algn="l" rtl="0" eaLnBrk="0" fontAlgn="base" hangingPunct="0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ea typeface="+mn-ea"/>
        </a:defRPr>
      </a:lvl5pPr>
      <a:lvl6pPr marL="1885950" indent="-171450" algn="l" rtl="0" fontAlgn="base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ea typeface="+mn-ea"/>
        </a:defRPr>
      </a:lvl6pPr>
      <a:lvl7pPr marL="2228850" indent="-171450" algn="l" rtl="0" fontAlgn="base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ea typeface="+mn-ea"/>
        </a:defRPr>
      </a:lvl7pPr>
      <a:lvl8pPr marL="2571750" indent="-171450" algn="l" rtl="0" fontAlgn="base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ea typeface="+mn-ea"/>
        </a:defRPr>
      </a:lvl8pPr>
      <a:lvl9pPr marL="2914650" indent="-171450" algn="l" rtl="0" fontAlgn="base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文本框 11"/>
          <p:cNvSpPr txBox="1"/>
          <p:nvPr/>
        </p:nvSpPr>
        <p:spPr>
          <a:xfrm>
            <a:off x="238125" y="2328863"/>
            <a:ext cx="11953875" cy="17557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ctr">
              <a:buNone/>
            </a:pPr>
            <a:r>
              <a:rPr lang="en-US" altLang="zh-CN" sz="3600" b="1">
                <a:solidFill>
                  <a:schemeClr val="bg1"/>
                </a:solidFill>
                <a:latin typeface="Arial" panose="020B0604020202020204" pitchFamily="34" charset="0"/>
              </a:rPr>
              <a:t>An Enhanced Data Augmentation</a:t>
            </a:r>
            <a:r>
              <a:rPr lang="zh-CN" altLang="en-US" sz="3600" b="1">
                <a:solidFill>
                  <a:schemeClr val="bg1"/>
                </a:solidFill>
                <a:latin typeface="Arial" panose="020B0604020202020204" pitchFamily="34" charset="0"/>
              </a:rPr>
              <a:t> </a:t>
            </a:r>
            <a:r>
              <a:rPr lang="en-US" altLang="zh-CN" sz="3600" b="1">
                <a:solidFill>
                  <a:schemeClr val="bg1"/>
                </a:solidFill>
                <a:latin typeface="Arial" panose="020B0604020202020204" pitchFamily="34" charset="0"/>
              </a:rPr>
              <a:t>Approach</a:t>
            </a:r>
          </a:p>
          <a:p>
            <a:pPr algn="ctr">
              <a:buNone/>
            </a:pPr>
            <a:r>
              <a:rPr lang="en-US" altLang="zh-CN" sz="3600" b="1">
                <a:solidFill>
                  <a:schemeClr val="bg1"/>
                </a:solidFill>
                <a:latin typeface="Arial" panose="020B0604020202020204" pitchFamily="34" charset="0"/>
              </a:rPr>
              <a:t>to Support</a:t>
            </a:r>
          </a:p>
          <a:p>
            <a:pPr algn="ctr">
              <a:buNone/>
            </a:pPr>
            <a:r>
              <a:rPr lang="en-US" altLang="zh-CN" sz="3600" b="1">
                <a:solidFill>
                  <a:schemeClr val="bg1"/>
                </a:solidFill>
                <a:latin typeface="Arial" panose="020B0604020202020204" pitchFamily="34" charset="0"/>
              </a:rPr>
              <a:t>Multi-Class Code Readability Classification </a:t>
            </a:r>
          </a:p>
        </p:txBody>
      </p:sp>
      <p:sp>
        <p:nvSpPr>
          <p:cNvPr id="13" name="矩形 12"/>
          <p:cNvSpPr/>
          <p:nvPr/>
        </p:nvSpPr>
        <p:spPr>
          <a:xfrm>
            <a:off x="982663" y="2219325"/>
            <a:ext cx="217488" cy="197485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7412" name="文本框 4"/>
          <p:cNvSpPr txBox="1"/>
          <p:nvPr/>
        </p:nvSpPr>
        <p:spPr>
          <a:xfrm>
            <a:off x="955675" y="5084763"/>
            <a:ext cx="10331450" cy="95408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ctr"/>
            <a:r>
              <a:rPr lang="en-US" altLang="zh-CN" sz="28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Qing Mi</a:t>
            </a:r>
            <a:r>
              <a:rPr lang="en-US" altLang="zh-CN" sz="2800" i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28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Yiqun Hao, Maran Wu, Liwei Ou </a:t>
            </a:r>
          </a:p>
          <a:p>
            <a:pPr algn="ctr"/>
            <a:r>
              <a:rPr lang="en-US" altLang="zh-CN" sz="28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Beijing University of Technology, Beijing, China</a:t>
            </a:r>
            <a:endParaRPr lang="zh-CN" altLang="en-US" sz="2800">
              <a:solidFill>
                <a:schemeClr val="bg1"/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</p:spTree>
  </p:cSld>
  <p:clrMapOvr>
    <a:masterClrMapping/>
  </p:clrMapOvr>
  <p:transition spd="med"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灯片编号占位符 3"/>
          <p:cNvSpPr txBox="1">
            <a:spLocks noGrp="1"/>
          </p:cNvSpPr>
          <p:nvPr>
            <p:ph type="sldNum" sz="quarter" idx="4"/>
          </p:nvPr>
        </p:nvSpPr>
        <p:spPr/>
        <p:txBody>
          <a:bodyPr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</a:lstStyle>
          <a:p>
            <a:pPr lvl="0" algn="r"/>
            <a:fld id="{9A0DB2DC-4C9A-4742-B13C-FB6460FD3503}" type="slidenum">
              <a:rPr lang="en-US" altLang="zh-CN" sz="1000">
                <a:solidFill>
                  <a:srgbClr val="000000"/>
                </a:solidFill>
              </a:rPr>
              <a:t>2</a:t>
            </a:fld>
            <a:endParaRPr lang="en-US" altLang="zh-CN" sz="1000">
              <a:solidFill>
                <a:srgbClr val="000000"/>
              </a:solidFill>
            </a:endParaRPr>
          </a:p>
        </p:txBody>
      </p:sp>
      <p:pic>
        <p:nvPicPr>
          <p:cNvPr id="19458" name="图形 2" descr="合上的书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47850" y="2343150"/>
            <a:ext cx="2232025" cy="22320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9459" name="文本框 3"/>
          <p:cNvSpPr txBox="1"/>
          <p:nvPr/>
        </p:nvSpPr>
        <p:spPr>
          <a:xfrm>
            <a:off x="1246188" y="4435475"/>
            <a:ext cx="3435350" cy="1322388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en-US" altLang="zh-CN" sz="8000">
                <a:latin typeface="Arial" panose="020B0604020202020204" pitchFamily="34" charset="0"/>
              </a:rPr>
              <a:t>Outline</a:t>
            </a:r>
            <a:endParaRPr lang="zh-CN" altLang="en-US" sz="8000">
              <a:latin typeface="Arial" panose="020B0604020202020204" pitchFamily="34" charset="0"/>
            </a:endParaRPr>
          </a:p>
        </p:txBody>
      </p:sp>
      <p:sp>
        <p:nvSpPr>
          <p:cNvPr id="5" name="菱形 4"/>
          <p:cNvSpPr/>
          <p:nvPr/>
        </p:nvSpPr>
        <p:spPr>
          <a:xfrm>
            <a:off x="5375275" y="2019300"/>
            <a:ext cx="646113" cy="647700"/>
          </a:xfrm>
          <a:prstGeom prst="diamond">
            <a:avLst/>
          </a:prstGeom>
          <a:solidFill>
            <a:srgbClr val="2873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1</a:t>
            </a:r>
            <a:endParaRPr kumimoji="0" lang="zh-CN" altLang="en-US" sz="3200" b="0" i="0" u="none" strike="noStrike" kern="1200" cap="none" spc="0" normalizeH="0" baseline="0" noProof="0" dirty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菱形 7"/>
          <p:cNvSpPr/>
          <p:nvPr/>
        </p:nvSpPr>
        <p:spPr>
          <a:xfrm>
            <a:off x="5375275" y="2846388"/>
            <a:ext cx="646113" cy="647700"/>
          </a:xfrm>
          <a:prstGeom prst="diamond">
            <a:avLst/>
          </a:prstGeom>
          <a:solidFill>
            <a:srgbClr val="2873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</a:t>
            </a:r>
            <a:endParaRPr kumimoji="0" lang="zh-CN" altLang="en-US" sz="3200" b="0" i="0" u="none" strike="noStrike" kern="1200" cap="none" spc="0" normalizeH="0" baseline="0" noProof="0" dirty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菱形 8"/>
          <p:cNvSpPr/>
          <p:nvPr/>
        </p:nvSpPr>
        <p:spPr>
          <a:xfrm>
            <a:off x="5375275" y="3675063"/>
            <a:ext cx="646113" cy="647700"/>
          </a:xfrm>
          <a:prstGeom prst="diamond">
            <a:avLst/>
          </a:prstGeom>
          <a:solidFill>
            <a:srgbClr val="2873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3</a:t>
            </a:r>
            <a:endParaRPr kumimoji="0" lang="zh-CN" altLang="en-US" sz="3200" b="0" i="0" u="none" strike="noStrike" kern="1200" cap="none" spc="0" normalizeH="0" baseline="0" noProof="0" dirty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0" name="菱形 9"/>
          <p:cNvSpPr/>
          <p:nvPr/>
        </p:nvSpPr>
        <p:spPr>
          <a:xfrm>
            <a:off x="5375275" y="4502150"/>
            <a:ext cx="646113" cy="649288"/>
          </a:xfrm>
          <a:prstGeom prst="diamond">
            <a:avLst/>
          </a:prstGeom>
          <a:solidFill>
            <a:srgbClr val="2873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4</a:t>
            </a:r>
            <a:endParaRPr kumimoji="0" lang="zh-CN" altLang="en-US" sz="3200" b="0" i="0" u="none" strike="noStrike" kern="1200" cap="none" spc="0" normalizeH="0" baseline="0" noProof="0" dirty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1" name="菱形 10"/>
          <p:cNvSpPr/>
          <p:nvPr/>
        </p:nvSpPr>
        <p:spPr>
          <a:xfrm>
            <a:off x="5381625" y="5330825"/>
            <a:ext cx="646113" cy="647700"/>
          </a:xfrm>
          <a:prstGeom prst="diamond">
            <a:avLst/>
          </a:prstGeom>
          <a:solidFill>
            <a:srgbClr val="2873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5</a:t>
            </a:r>
            <a:endParaRPr kumimoji="0" lang="zh-CN" altLang="en-US" sz="3200" b="0" i="0" u="none" strike="noStrike" kern="1200" cap="none" spc="0" normalizeH="0" baseline="0" noProof="0" dirty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6096000" y="1989138"/>
            <a:ext cx="2867025" cy="70802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algn="ctr">
              <a:buNone/>
            </a:pPr>
            <a:r>
              <a:rPr lang="en-US" altLang="zh-CN" sz="4000">
                <a:latin typeface="Arial" panose="020B0604020202020204" pitchFamily="34" charset="0"/>
                <a:sym typeface="+mn-ea"/>
              </a:rPr>
              <a:t>Introduction</a:t>
            </a:r>
            <a:endParaRPr lang="zh-CN" altLang="en-US" sz="4000">
              <a:latin typeface="Arial" panose="020B0604020202020204" pitchFamily="34" charset="0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6096000" y="2816225"/>
            <a:ext cx="4833938" cy="70802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4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Proposed Approach </a:t>
            </a:r>
            <a:endParaRPr kumimoji="0" lang="zh-CN" altLang="en-US" sz="4000" b="0" i="0" u="none" strike="noStrike" kern="1200" cap="none" spc="0" normalizeH="0" baseline="0" noProof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6096000" y="3644900"/>
            <a:ext cx="3036888" cy="70802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4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Experiments</a:t>
            </a:r>
            <a:endParaRPr kumimoji="0" lang="zh-CN" altLang="en-US" sz="4000" b="0" i="0" u="none" strike="noStrike" kern="1200" cap="none" spc="0" normalizeH="0" baseline="0" noProof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6096000" y="4473575"/>
            <a:ext cx="2663825" cy="70802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4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Discussion</a:t>
            </a:r>
            <a:endParaRPr kumimoji="0" lang="zh-CN" altLang="en-US" sz="4000" b="0" i="0" u="none" strike="noStrike" kern="1200" cap="none" spc="0" normalizeH="0" baseline="0" noProof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6096000" y="5300663"/>
            <a:ext cx="2722563" cy="70802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en-US" altLang="zh-CN" sz="4000">
                <a:latin typeface="Arial" panose="020B0604020202020204" pitchFamily="34" charset="0"/>
              </a:rPr>
              <a:t>Conclusion</a:t>
            </a:r>
            <a:endParaRPr lang="zh-CN" altLang="en-US" sz="4000"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0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2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8" grpId="0" animBg="1"/>
      <p:bldP spid="9" grpId="0" animBg="1"/>
      <p:bldP spid="10" grpId="0" animBg="1"/>
      <p:bldP spid="11" grpId="0" animBg="1"/>
      <p:bldP spid="12" grpId="0"/>
      <p:bldP spid="13" grpId="0"/>
      <p:bldP spid="14" grpId="0"/>
      <p:bldP spid="15" grpId="0"/>
      <p:bldP spid="1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灯片编号占位符 3"/>
          <p:cNvSpPr txBox="1">
            <a:spLocks noGrp="1"/>
          </p:cNvSpPr>
          <p:nvPr>
            <p:ph type="sldNum" sz="quarter" idx="4"/>
          </p:nvPr>
        </p:nvSpPr>
        <p:spPr/>
        <p:txBody>
          <a:bodyPr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</a:lstStyle>
          <a:p>
            <a:pPr lvl="0" algn="r"/>
            <a:fld id="{9A0DB2DC-4C9A-4742-B13C-FB6460FD3503}" type="slidenum">
              <a:rPr lang="en-US" altLang="zh-CN" sz="1000">
                <a:solidFill>
                  <a:srgbClr val="000000"/>
                </a:solidFill>
              </a:rPr>
              <a:t>3</a:t>
            </a:fld>
            <a:endParaRPr lang="en-US" altLang="zh-CN" sz="1000">
              <a:solidFill>
                <a:srgbClr val="000000"/>
              </a:solidFill>
            </a:endParaRPr>
          </a:p>
        </p:txBody>
      </p:sp>
      <p:sp>
        <p:nvSpPr>
          <p:cNvPr id="7" name="矩形 6"/>
          <p:cNvSpPr/>
          <p:nvPr/>
        </p:nvSpPr>
        <p:spPr>
          <a:xfrm>
            <a:off x="3244850" y="2852738"/>
            <a:ext cx="6884988" cy="16319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10000" b="0" i="0" u="none" strike="noStrike" kern="1200" cap="none" spc="0" normalizeH="0" baseline="0" noProof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  <a:sym typeface="+mn-ea"/>
              </a:rPr>
              <a:t>Introduction</a:t>
            </a:r>
            <a:endParaRPr kumimoji="0" lang="zh-CN" altLang="en-US" sz="10000" b="0" i="0" u="none" strike="noStrike" kern="1200" cap="none" spc="0" normalizeH="0" baseline="0" noProof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192088" y="76200"/>
            <a:ext cx="4203700" cy="1016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6000" b="0" i="0" u="none" strike="noStrike" kern="1200" cap="none" spc="0" normalizeH="0" baseline="0" noProof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  <a:sym typeface="+mn-ea"/>
              </a:rPr>
              <a:t>Introduction</a:t>
            </a:r>
            <a:endParaRPr kumimoji="0" lang="zh-CN" altLang="en-US" sz="6000" b="0" i="0" u="none" strike="noStrike" kern="1200" cap="none" spc="0" normalizeH="0" baseline="0" noProof="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-673100" y="3184525"/>
            <a:ext cx="2663825" cy="914400"/>
          </a:xfrm>
          <a:prstGeom prst="rect">
            <a:avLst/>
          </a:prstGeom>
          <a:solidFill>
            <a:srgbClr val="FF0000"/>
          </a:solidFill>
          <a:ln>
            <a:noFill/>
          </a:ln>
          <a:effectLst>
            <a:outerShdw blurRad="50800" dist="2159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1" grpId="0"/>
      <p:bldP spid="6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灯片编号占位符 3"/>
          <p:cNvSpPr txBox="1">
            <a:spLocks noGrp="1"/>
          </p:cNvSpPr>
          <p:nvPr>
            <p:ph type="sldNum" sz="quarter" idx="4"/>
          </p:nvPr>
        </p:nvSpPr>
        <p:spPr/>
        <p:txBody>
          <a:bodyPr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</a:lstStyle>
          <a:p>
            <a:pPr lvl="0" algn="r"/>
            <a:fld id="{9A0DB2DC-4C9A-4742-B13C-FB6460FD3503}" type="slidenum">
              <a:rPr lang="en-US" altLang="zh-CN" sz="1000">
                <a:solidFill>
                  <a:srgbClr val="000000"/>
                </a:solidFill>
              </a:rPr>
              <a:t>4</a:t>
            </a:fld>
            <a:endParaRPr lang="en-US" altLang="zh-CN" sz="1000">
              <a:solidFill>
                <a:srgbClr val="000000"/>
              </a:solidFill>
            </a:endParaRPr>
          </a:p>
        </p:txBody>
      </p:sp>
      <p:sp>
        <p:nvSpPr>
          <p:cNvPr id="5" name="矩形 4"/>
          <p:cNvSpPr/>
          <p:nvPr/>
        </p:nvSpPr>
        <p:spPr>
          <a:xfrm>
            <a:off x="192088" y="76200"/>
            <a:ext cx="4203700" cy="1016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6000" b="0" i="0" u="none" strike="noStrike" kern="1200" cap="none" spc="0" normalizeH="0" baseline="0" noProof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  <a:sym typeface="+mn-ea"/>
              </a:rPr>
              <a:t>Introduction</a:t>
            </a:r>
            <a:endParaRPr kumimoji="0" lang="zh-CN" altLang="en-US" sz="6000" b="0" i="0" u="none" strike="noStrike" kern="1200" cap="none" spc="0" normalizeH="0" baseline="0" noProof="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1990725" y="2060575"/>
            <a:ext cx="8642350" cy="119888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en-US" altLang="zh-CN" sz="2400">
                <a:latin typeface="Arial" panose="020B0604020202020204" pitchFamily="34" charset="0"/>
              </a:rPr>
              <a:t>Source code readability, defined as the ease of understanding the source code, is growing crucial in modern software development because of a higher demand for rapid deliveries.</a:t>
            </a:r>
            <a:endParaRPr lang="zh-CN" altLang="en-US" sz="2400"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pic>
        <p:nvPicPr>
          <p:cNvPr id="4" name="图形 3" descr="工具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9950" y="2065525"/>
            <a:ext cx="914400" cy="9144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8" name="图形 17" descr="文档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9950" y="3860800"/>
            <a:ext cx="914400" cy="9144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3" name="文本框 22"/>
          <p:cNvSpPr txBox="1"/>
          <p:nvPr/>
        </p:nvSpPr>
        <p:spPr>
          <a:xfrm>
            <a:off x="1990725" y="3860800"/>
            <a:ext cx="8642350" cy="15684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en-US" altLang="zh-CN"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code readability classifier embedded in IDE is desired by programmers according to a Microsoft research. However, current code readability classifiers are not effective enough to be used in practice.</a:t>
            </a:r>
            <a:endParaRPr lang="zh-CN" altLang="en-US" sz="2400"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2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灯片编号占位符 3"/>
          <p:cNvSpPr txBox="1">
            <a:spLocks noGrp="1"/>
          </p:cNvSpPr>
          <p:nvPr>
            <p:ph type="sldNum" sz="quarter" idx="4"/>
          </p:nvPr>
        </p:nvSpPr>
        <p:spPr/>
        <p:txBody>
          <a:bodyPr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</a:lstStyle>
          <a:p>
            <a:pPr lvl="0" algn="r"/>
            <a:fld id="{9A0DB2DC-4C9A-4742-B13C-FB6460FD3503}" type="slidenum">
              <a:rPr lang="en-US" altLang="zh-CN" sz="1000">
                <a:solidFill>
                  <a:srgbClr val="000000"/>
                </a:solidFill>
              </a:rPr>
              <a:t>5</a:t>
            </a:fld>
            <a:endParaRPr lang="en-US" altLang="zh-CN" sz="1000">
              <a:solidFill>
                <a:srgbClr val="000000"/>
              </a:solidFill>
            </a:endParaRPr>
          </a:p>
        </p:txBody>
      </p:sp>
      <p:pic>
        <p:nvPicPr>
          <p:cNvPr id="9" name="图形 8" descr="办公室职员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07000" y="2620963"/>
            <a:ext cx="914400" cy="9144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1" name="文本框 10"/>
          <p:cNvSpPr txBox="1"/>
          <p:nvPr/>
        </p:nvSpPr>
        <p:spPr>
          <a:xfrm>
            <a:off x="1401763" y="2897188"/>
            <a:ext cx="3549650" cy="55308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r">
              <a:lnSpc>
                <a:spcPts val="1800"/>
              </a:lnSpc>
              <a:buSzPct val="110000"/>
            </a:pPr>
            <a:r>
              <a:rPr lang="en-US" altLang="zh-CN">
                <a:latin typeface="Arial" panose="020B0604020202020204" pitchFamily="34" charset="0"/>
                <a:sym typeface="+mn-ea"/>
              </a:rPr>
              <a:t>Uses hand-crafted features that require massive work and time</a:t>
            </a:r>
          </a:p>
        </p:txBody>
      </p:sp>
      <p:pic>
        <p:nvPicPr>
          <p:cNvPr id="13" name="图形 12" descr="放大镜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32400" y="3756025"/>
            <a:ext cx="914400" cy="9144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5" name="文本框 14"/>
          <p:cNvSpPr txBox="1"/>
          <p:nvPr/>
        </p:nvSpPr>
        <p:spPr>
          <a:xfrm>
            <a:off x="1257300" y="3821113"/>
            <a:ext cx="3694113" cy="7842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r">
              <a:lnSpc>
                <a:spcPts val="1800"/>
              </a:lnSpc>
              <a:buSzPct val="110000"/>
            </a:pPr>
            <a:r>
              <a:rPr lang="en-US" altLang="zh-CN">
                <a:latin typeface="Arial" panose="020B0604020202020204" pitchFamily="34" charset="0"/>
                <a:sym typeface="+mn-ea"/>
              </a:rPr>
              <a:t>Not comprehensive enough because only surface-level features are captured</a:t>
            </a:r>
          </a:p>
        </p:txBody>
      </p:sp>
      <p:pic>
        <p:nvPicPr>
          <p:cNvPr id="19" name="图形 18" descr="正义天平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32400" y="4805363"/>
            <a:ext cx="914400" cy="9144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1" name="文本框 20"/>
          <p:cNvSpPr txBox="1"/>
          <p:nvPr/>
        </p:nvSpPr>
        <p:spPr>
          <a:xfrm>
            <a:off x="1774825" y="5081588"/>
            <a:ext cx="3186113" cy="3238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r">
              <a:lnSpc>
                <a:spcPts val="1800"/>
              </a:lnSpc>
              <a:buSzPct val="110000"/>
            </a:pPr>
            <a:r>
              <a:rPr lang="en-US" altLang="zh-CN">
                <a:latin typeface="Arial" panose="020B0604020202020204" pitchFamily="34" charset="0"/>
                <a:sym typeface="+mn-ea"/>
              </a:rPr>
              <a:t>Might be affected by bias</a:t>
            </a:r>
          </a:p>
        </p:txBody>
      </p:sp>
      <p:sp>
        <p:nvSpPr>
          <p:cNvPr id="23" name="文本框 22"/>
          <p:cNvSpPr txBox="1"/>
          <p:nvPr/>
        </p:nvSpPr>
        <p:spPr>
          <a:xfrm>
            <a:off x="6280150" y="2897188"/>
            <a:ext cx="3963988" cy="55308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lnSpc>
                <a:spcPts val="1800"/>
              </a:lnSpc>
              <a:buSzPct val="110000"/>
            </a:pPr>
            <a:r>
              <a:rPr lang="en-US" altLang="zh-CN">
                <a:latin typeface="Arial" panose="020B0604020202020204" pitchFamily="34" charset="0"/>
                <a:sym typeface="+mn-ea"/>
              </a:rPr>
              <a:t>Automatically extracts features that require little work and time</a:t>
            </a:r>
          </a:p>
        </p:txBody>
      </p:sp>
      <p:sp>
        <p:nvSpPr>
          <p:cNvPr id="25" name="文本框 24"/>
          <p:cNvSpPr txBox="1"/>
          <p:nvPr/>
        </p:nvSpPr>
        <p:spPr>
          <a:xfrm>
            <a:off x="6280150" y="4006850"/>
            <a:ext cx="3963988" cy="32226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lnSpc>
                <a:spcPts val="1800"/>
              </a:lnSpc>
              <a:buSzPct val="110000"/>
            </a:pPr>
            <a:r>
              <a:rPr lang="en-US" altLang="zh-CN">
                <a:latin typeface="Arial" panose="020B0604020202020204" pitchFamily="34" charset="0"/>
                <a:sym typeface="+mn-ea"/>
              </a:rPr>
              <a:t>Could capture more features</a:t>
            </a:r>
          </a:p>
        </p:txBody>
      </p:sp>
      <p:sp>
        <p:nvSpPr>
          <p:cNvPr id="27" name="文本框 26"/>
          <p:cNvSpPr txBox="1"/>
          <p:nvPr/>
        </p:nvSpPr>
        <p:spPr>
          <a:xfrm>
            <a:off x="6311900" y="5126038"/>
            <a:ext cx="3932238" cy="32226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lnSpc>
                <a:spcPts val="1800"/>
              </a:lnSpc>
              <a:buSzPct val="110000"/>
            </a:pPr>
            <a:r>
              <a:rPr lang="en-US" altLang="zh-CN">
                <a:latin typeface="Arial" panose="020B0604020202020204" pitchFamily="34" charset="0"/>
                <a:sym typeface="+mn-ea"/>
              </a:rPr>
              <a:t>Could be more generalized</a:t>
            </a:r>
          </a:p>
        </p:txBody>
      </p:sp>
      <p:sp>
        <p:nvSpPr>
          <p:cNvPr id="22539" name="文本框 27"/>
          <p:cNvSpPr txBox="1"/>
          <p:nvPr/>
        </p:nvSpPr>
        <p:spPr>
          <a:xfrm>
            <a:off x="1919288" y="1657350"/>
            <a:ext cx="7921625" cy="7080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en-US" altLang="zh-CN" sz="4000" b="1">
                <a:latin typeface="Arial" panose="020B0604020202020204" pitchFamily="34" charset="0"/>
              </a:rPr>
              <a:t>            ML       vs.      DL</a:t>
            </a:r>
            <a:endParaRPr lang="zh-CN" altLang="en-US" sz="4000" b="1">
              <a:latin typeface="Arial" panose="020B0604020202020204" pitchFamily="34" charset="0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192088" y="76200"/>
            <a:ext cx="4203700" cy="1016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6000" b="0" i="0" u="none" strike="noStrike" kern="1200" cap="none" spc="0" normalizeH="0" baseline="0" noProof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  <a:sym typeface="+mn-ea"/>
              </a:rPr>
              <a:t>Introduction</a:t>
            </a:r>
            <a:endParaRPr kumimoji="0" lang="zh-CN" altLang="en-US" sz="6000" b="0" i="0" u="none" strike="noStrike" kern="1200" cap="none" spc="0" normalizeH="0" baseline="0" noProof="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5" grpId="0"/>
      <p:bldP spid="21" grpId="0"/>
      <p:bldP spid="23" grpId="0"/>
      <p:bldP spid="25" grpId="0"/>
      <p:bldP spid="2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灯片编号占位符 3"/>
          <p:cNvSpPr txBox="1">
            <a:spLocks noGrp="1"/>
          </p:cNvSpPr>
          <p:nvPr>
            <p:ph type="sldNum" sz="quarter" idx="4"/>
          </p:nvPr>
        </p:nvSpPr>
        <p:spPr/>
        <p:txBody>
          <a:bodyPr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</a:lstStyle>
          <a:p>
            <a:pPr lvl="0" algn="r"/>
            <a:fld id="{9A0DB2DC-4C9A-4742-B13C-FB6460FD3503}" type="slidenum">
              <a:rPr lang="en-US" altLang="zh-CN" sz="1000">
                <a:solidFill>
                  <a:srgbClr val="000000"/>
                </a:solidFill>
              </a:rPr>
              <a:t>6</a:t>
            </a:fld>
            <a:endParaRPr lang="en-US" altLang="zh-CN" sz="1000">
              <a:solidFill>
                <a:srgbClr val="000000"/>
              </a:solidFill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-600744" y="1724035"/>
            <a:ext cx="6209414" cy="107721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R="0" algn="ctr" defTabSz="914400">
              <a:buClrTx/>
              <a:buSzTx/>
              <a:buFontTx/>
              <a:buNone/>
              <a:defRPr/>
            </a:pPr>
            <a:r>
              <a:rPr kumimoji="0" lang="en-US" altLang="zh-CN" sz="4000" b="1" kern="1200" cap="none" spc="0" normalizeH="0" baseline="0" noProof="0" dirty="0"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Arial" panose="020B0604020202020204" pitchFamily="34" charset="0"/>
                <a:ea typeface="宋体" panose="02010600030101010101" pitchFamily="2" charset="-122"/>
                <a:cs typeface="+mn-cs"/>
                <a:sym typeface="+mn-ea"/>
              </a:rPr>
              <a:t>Problem 1</a:t>
            </a:r>
          </a:p>
          <a:p>
            <a:pPr marR="0" algn="ctr" defTabSz="914400">
              <a:buClrTx/>
              <a:buSzTx/>
              <a:buFontTx/>
              <a:buNone/>
              <a:defRPr/>
            </a:pPr>
            <a:r>
              <a:rPr kumimoji="0" lang="en-US" altLang="zh-CN" sz="2400" kern="1200" cap="none" spc="0" normalizeH="0" baseline="0" noProof="0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Arial" panose="020B0604020202020204" pitchFamily="34" charset="0"/>
                <a:ea typeface="宋体" panose="02010600030101010101" pitchFamily="2" charset="-122"/>
                <a:cs typeface="+mn-cs"/>
                <a:sym typeface="+mn-ea"/>
              </a:rPr>
              <a:t> </a:t>
            </a:r>
            <a:r>
              <a:rPr kumimoji="0" lang="en-US" altLang="zh-CN" sz="2400" kern="1200" cap="none" spc="0" normalizeH="0" baseline="0" noProof="0" dirty="0"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Arial" panose="020B0604020202020204" pitchFamily="34" charset="0"/>
                <a:ea typeface="宋体" panose="02010600030101010101" pitchFamily="2" charset="-122"/>
                <a:cs typeface="+mn-cs"/>
                <a:sym typeface="+mn-ea"/>
              </a:rPr>
              <a:t>Binary Classification</a:t>
            </a:r>
            <a:endParaRPr kumimoji="0" lang="en-US" altLang="zh-CN" sz="2400" kern="1200" cap="none" spc="400" normalizeH="0" baseline="0" noProof="0" dirty="0">
              <a:effectLst>
                <a:innerShdw blurRad="177800">
                  <a:schemeClr val="accent3">
                    <a:lumMod val="50000"/>
                  </a:schemeClr>
                </a:innerShdw>
              </a:effectLst>
              <a:latin typeface="Arial" panose="020B0604020202020204" pitchFamily="34" charset="0"/>
              <a:ea typeface="宋体" panose="02010600030101010101" pitchFamily="2" charset="-122"/>
              <a:cs typeface="+mn-ea"/>
              <a:sym typeface="+mn-ea"/>
            </a:endParaRPr>
          </a:p>
        </p:txBody>
      </p:sp>
      <p:pic>
        <p:nvPicPr>
          <p:cNvPr id="10" name="图片 9" descr="18206181 (1)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3693" y="3141663"/>
            <a:ext cx="3381375" cy="2790825"/>
          </a:xfrm>
          <a:prstGeom prst="rect">
            <a:avLst/>
          </a:prstGeom>
          <a:noFill/>
          <a:ln w="9525" cap="flat" cmpd="sng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</p:pic>
      <p:sp>
        <p:nvSpPr>
          <p:cNvPr id="12" name="文本框 11"/>
          <p:cNvSpPr txBox="1"/>
          <p:nvPr/>
        </p:nvSpPr>
        <p:spPr>
          <a:xfrm>
            <a:off x="5178067" y="1724035"/>
            <a:ext cx="6251944" cy="107721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R="0" algn="ctr" defTabSz="914400">
              <a:buClrTx/>
              <a:buSzTx/>
              <a:buFontTx/>
              <a:buNone/>
              <a:defRPr/>
            </a:pPr>
            <a:r>
              <a:rPr kumimoji="0" lang="en-US" altLang="zh-CN" sz="4000" b="1" kern="1200" cap="none" spc="0" normalizeH="0" baseline="0" noProof="0" dirty="0"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Arial" panose="020B0604020202020204" pitchFamily="34" charset="0"/>
                <a:ea typeface="宋体" panose="02010600030101010101" pitchFamily="2" charset="-122"/>
                <a:cs typeface="+mn-cs"/>
                <a:sym typeface="+mn-ea"/>
              </a:rPr>
              <a:t>Problem 2</a:t>
            </a:r>
          </a:p>
          <a:p>
            <a:pPr marR="0" algn="ctr" defTabSz="914400">
              <a:buClrTx/>
              <a:buSzTx/>
              <a:buFontTx/>
              <a:buNone/>
              <a:defRPr/>
            </a:pPr>
            <a:r>
              <a:rPr kumimoji="0" lang="en-US" altLang="zh-CN" sz="2400" kern="1200" cap="none" spc="0" normalizeH="0" baseline="0" noProof="0" dirty="0"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Arial" panose="020B0604020202020204" pitchFamily="34" charset="0"/>
                <a:ea typeface="宋体" panose="02010600030101010101" pitchFamily="2" charset="-122"/>
                <a:cs typeface="+mn-cs"/>
                <a:sym typeface="+mn-ea"/>
              </a:rPr>
              <a:t>Very Limited Dataset Size</a:t>
            </a:r>
            <a:endParaRPr kumimoji="0" lang="en-US" altLang="zh-CN" sz="2400" kern="1200" cap="none" spc="400" normalizeH="0" baseline="0" noProof="0" dirty="0">
              <a:effectLst>
                <a:innerShdw blurRad="177800">
                  <a:schemeClr val="accent3">
                    <a:lumMod val="50000"/>
                  </a:schemeClr>
                </a:innerShdw>
              </a:effectLst>
              <a:latin typeface="Arial" panose="020B0604020202020204" pitchFamily="34" charset="0"/>
              <a:ea typeface="宋体" panose="02010600030101010101" pitchFamily="2" charset="-122"/>
              <a:cs typeface="+mn-ea"/>
              <a:sym typeface="+mn-ea"/>
            </a:endParaRPr>
          </a:p>
        </p:txBody>
      </p:sp>
      <p:pic>
        <p:nvPicPr>
          <p:cNvPr id="13" name="内容占位符 3"/>
          <p:cNvPicPr>
            <a:picLocks noGrp="1"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71864" y="3789363"/>
            <a:ext cx="6864350" cy="1171575"/>
          </a:xfrm>
          <a:prstGeom prst="rect">
            <a:avLst/>
          </a:prstGeom>
          <a:noFill/>
          <a:ln w="9525" cap="flat" cmpd="sng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</p:pic>
      <p:sp>
        <p:nvSpPr>
          <p:cNvPr id="8" name="矩形 7"/>
          <p:cNvSpPr/>
          <p:nvPr/>
        </p:nvSpPr>
        <p:spPr>
          <a:xfrm>
            <a:off x="192088" y="76200"/>
            <a:ext cx="4203700" cy="1016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6000" b="0" i="0" u="none" strike="noStrike" kern="1200" cap="none" spc="0" normalizeH="0" baseline="0" noProof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  <a:sym typeface="+mn-ea"/>
              </a:rPr>
              <a:t>Introduction</a:t>
            </a:r>
            <a:endParaRPr kumimoji="0" lang="zh-CN" altLang="en-US" sz="6000" b="0" i="0" u="none" strike="noStrike" kern="1200" cap="none" spc="0" normalizeH="0" baseline="0" noProof="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灯片编号占位符 3"/>
          <p:cNvSpPr txBox="1">
            <a:spLocks noGrp="1"/>
          </p:cNvSpPr>
          <p:nvPr>
            <p:ph type="sldNum" sz="quarter" idx="4"/>
          </p:nvPr>
        </p:nvSpPr>
        <p:spPr/>
        <p:txBody>
          <a:bodyPr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</a:lstStyle>
          <a:p>
            <a:pPr lvl="0" algn="r"/>
            <a:fld id="{9A0DB2DC-4C9A-4742-B13C-FB6460FD3503}" type="slidenum">
              <a:rPr lang="en-US" altLang="zh-CN" sz="1000">
                <a:solidFill>
                  <a:srgbClr val="000000"/>
                </a:solidFill>
              </a:rPr>
              <a:t>7</a:t>
            </a:fld>
            <a:endParaRPr lang="en-US" altLang="zh-CN" sz="1000">
              <a:solidFill>
                <a:srgbClr val="000000"/>
              </a:solidFill>
            </a:endParaRPr>
          </a:p>
        </p:txBody>
      </p:sp>
      <p:sp>
        <p:nvSpPr>
          <p:cNvPr id="5" name="矩形 4"/>
          <p:cNvSpPr/>
          <p:nvPr/>
        </p:nvSpPr>
        <p:spPr>
          <a:xfrm>
            <a:off x="192088" y="76200"/>
            <a:ext cx="4203700" cy="1016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6000" b="0" i="0" u="none" strike="noStrike" kern="1200" cap="none" spc="0" normalizeH="0" baseline="0" noProof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  <a:sym typeface="+mn-ea"/>
              </a:rPr>
              <a:t>Introduction</a:t>
            </a:r>
            <a:endParaRPr kumimoji="0" lang="zh-CN" altLang="en-US" sz="6000" b="0" i="0" u="none" strike="noStrike" kern="1200" cap="none" spc="0" normalizeH="0" baseline="0" noProof="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1991995" y="2430145"/>
            <a:ext cx="8642350" cy="4603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en-US" altLang="zh-CN" sz="2400">
                <a:latin typeface="Arial" panose="020B0604020202020204" pitchFamily="34" charset="0"/>
              </a:rPr>
              <a:t>We propose a multi-class classifier.</a:t>
            </a:r>
            <a:endParaRPr lang="zh-CN" altLang="en-US" sz="2400"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pic>
        <p:nvPicPr>
          <p:cNvPr id="4" name="图形 3" descr="工具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9950" y="2203450"/>
            <a:ext cx="914400" cy="9144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8" name="图形 17" descr="文档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9950" y="4003675"/>
            <a:ext cx="914400" cy="9144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3" name="文本框 22"/>
          <p:cNvSpPr txBox="1"/>
          <p:nvPr/>
        </p:nvSpPr>
        <p:spPr>
          <a:xfrm>
            <a:off x="1990725" y="3860800"/>
            <a:ext cx="8642350" cy="119888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en-US" altLang="zh-CN"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 propose a code readability data augmentation approach including domain-specific data transformation and GAN-based data augmentation to enlarge the small dataset. </a:t>
            </a:r>
            <a:endParaRPr lang="zh-CN" altLang="en-US" sz="2400"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2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灯片编号占位符 3"/>
          <p:cNvSpPr txBox="1">
            <a:spLocks noGrp="1"/>
          </p:cNvSpPr>
          <p:nvPr>
            <p:ph type="sldNum" sz="quarter" idx="4"/>
          </p:nvPr>
        </p:nvSpPr>
        <p:spPr/>
        <p:txBody>
          <a:bodyPr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</a:lstStyle>
          <a:p>
            <a:pPr lvl="0" algn="r"/>
            <a:fld id="{9A0DB2DC-4C9A-4742-B13C-FB6460FD3503}" type="slidenum">
              <a:rPr lang="en-US" altLang="zh-CN" sz="1000">
                <a:solidFill>
                  <a:srgbClr val="000000"/>
                </a:solidFill>
              </a:rPr>
              <a:t>8</a:t>
            </a:fld>
            <a:endParaRPr lang="en-US" altLang="zh-CN" sz="1000">
              <a:solidFill>
                <a:srgbClr val="000000"/>
              </a:solidFill>
            </a:endParaRPr>
          </a:p>
        </p:txBody>
      </p:sp>
      <p:sp>
        <p:nvSpPr>
          <p:cNvPr id="5" name="矩形 4"/>
          <p:cNvSpPr/>
          <p:nvPr/>
        </p:nvSpPr>
        <p:spPr>
          <a:xfrm>
            <a:off x="-673100" y="3184525"/>
            <a:ext cx="2663825" cy="914400"/>
          </a:xfrm>
          <a:prstGeom prst="rect">
            <a:avLst/>
          </a:prstGeom>
          <a:solidFill>
            <a:srgbClr val="FF0000"/>
          </a:solidFill>
          <a:ln>
            <a:noFill/>
          </a:ln>
          <a:effectLst>
            <a:outerShdw blurRad="50800" dist="2159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2135188" y="2997200"/>
            <a:ext cx="9483725" cy="13239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8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Proposed Approach </a:t>
            </a:r>
            <a:endParaRPr kumimoji="0" lang="zh-CN" altLang="en-US" sz="8000" b="0" i="0" u="none" strike="noStrike" kern="1200" cap="none" spc="0" normalizeH="0" baseline="0" noProof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119063" y="115888"/>
            <a:ext cx="7156450" cy="101600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algn="ctr"/>
            <a:r>
              <a:rPr lang="en-US" altLang="zh-CN" sz="6000">
                <a:solidFill>
                  <a:schemeClr val="bg1"/>
                </a:solidFill>
                <a:latin typeface="Arial" panose="020B0604020202020204" pitchFamily="34" charset="0"/>
              </a:rPr>
              <a:t>Proposed Approach 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  <p:bldP spid="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灯片编号占位符 3"/>
          <p:cNvSpPr txBox="1">
            <a:spLocks noGrp="1"/>
          </p:cNvSpPr>
          <p:nvPr>
            <p:ph type="sldNum" sz="quarter" idx="4"/>
          </p:nvPr>
        </p:nvSpPr>
        <p:spPr/>
        <p:txBody>
          <a:bodyPr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</a:lstStyle>
          <a:p>
            <a:pPr lvl="0" algn="r"/>
            <a:fld id="{9A0DB2DC-4C9A-4742-B13C-FB6460FD3503}" type="slidenum">
              <a:rPr lang="en-US" altLang="zh-CN" sz="1000">
                <a:solidFill>
                  <a:srgbClr val="000000"/>
                </a:solidFill>
              </a:rPr>
              <a:t>9</a:t>
            </a:fld>
            <a:endParaRPr lang="en-US" altLang="zh-CN" sz="1000">
              <a:solidFill>
                <a:srgbClr val="000000"/>
              </a:solidFill>
            </a:endParaRPr>
          </a:p>
        </p:txBody>
      </p:sp>
      <p:sp>
        <p:nvSpPr>
          <p:cNvPr id="26626" name="矩形 4"/>
          <p:cNvSpPr/>
          <p:nvPr/>
        </p:nvSpPr>
        <p:spPr>
          <a:xfrm>
            <a:off x="119063" y="115888"/>
            <a:ext cx="7156450" cy="101600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algn="ctr"/>
            <a:r>
              <a:rPr lang="en-US" altLang="zh-CN" sz="6000">
                <a:solidFill>
                  <a:schemeClr val="bg1"/>
                </a:solidFill>
                <a:latin typeface="Arial" panose="020B0604020202020204" pitchFamily="34" charset="0"/>
              </a:rPr>
              <a:t>Proposed Approach </a:t>
            </a:r>
          </a:p>
        </p:txBody>
      </p:sp>
      <p:sp>
        <p:nvSpPr>
          <p:cNvPr id="26627" name="文本框 19"/>
          <p:cNvSpPr txBox="1"/>
          <p:nvPr/>
        </p:nvSpPr>
        <p:spPr>
          <a:xfrm>
            <a:off x="1918718" y="1552575"/>
            <a:ext cx="6165850" cy="7080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4000" b="1">
                <a:latin typeface="Arial" panose="020B0604020202020204" pitchFamily="34" charset="0"/>
                <a:sym typeface="+mn-ea"/>
              </a:rPr>
              <a:t> </a:t>
            </a:r>
            <a:r>
              <a:rPr lang="en-US" altLang="zh-CN" sz="4000" b="1">
                <a:latin typeface="Arial" panose="020B0604020202020204" pitchFamily="34" charset="0"/>
                <a:sym typeface="+mn-ea"/>
              </a:rPr>
              <a:t>Dataset Construction</a:t>
            </a:r>
            <a:endParaRPr lang="en-US" altLang="zh-CN" sz="4000" b="1">
              <a:latin typeface="Arial" panose="020B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22" name="等腰三角形 21"/>
          <p:cNvSpPr/>
          <p:nvPr/>
        </p:nvSpPr>
        <p:spPr>
          <a:xfrm rot="5400000">
            <a:off x="1451199" y="1659731"/>
            <a:ext cx="431800" cy="503238"/>
          </a:xfrm>
          <a:prstGeom prst="triangl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6629" name="文本框 8"/>
          <p:cNvSpPr txBox="1"/>
          <p:nvPr/>
        </p:nvSpPr>
        <p:spPr>
          <a:xfrm>
            <a:off x="1480443" y="2708920"/>
            <a:ext cx="5846762" cy="259873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8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 partition dataset into three </a:t>
            </a:r>
            <a:endParaRPr lang="en-US" altLang="zh-CN" sz="28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en-US" altLang="zh-CN" sz="28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readability categories based on the readability score assigned </a:t>
            </a:r>
            <a:endParaRPr lang="en-US" altLang="zh-CN" sz="28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en-US" altLang="zh-CN" sz="28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support multi-class classification. </a:t>
            </a:r>
            <a:endParaRPr lang="zh-CN" altLang="en-US" sz="2800"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10" name="椭圆 9"/>
          <p:cNvSpPr/>
          <p:nvPr/>
        </p:nvSpPr>
        <p:spPr>
          <a:xfrm>
            <a:off x="7649468" y="3005783"/>
            <a:ext cx="623888" cy="606425"/>
          </a:xfrm>
          <a:prstGeom prst="ellipse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1" name="椭圆 10"/>
          <p:cNvSpPr/>
          <p:nvPr/>
        </p:nvSpPr>
        <p:spPr>
          <a:xfrm>
            <a:off x="7649468" y="3704283"/>
            <a:ext cx="623888" cy="608013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2" name="椭圆 11"/>
          <p:cNvSpPr/>
          <p:nvPr/>
        </p:nvSpPr>
        <p:spPr>
          <a:xfrm>
            <a:off x="7649468" y="4407545"/>
            <a:ext cx="623888" cy="608013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6633" name="文本框 12"/>
          <p:cNvSpPr txBox="1"/>
          <p:nvPr/>
        </p:nvSpPr>
        <p:spPr>
          <a:xfrm>
            <a:off x="7719318" y="3015308"/>
            <a:ext cx="2287587" cy="646112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en-US" altLang="zh-CN" sz="3600">
                <a:solidFill>
                  <a:schemeClr val="bg1"/>
                </a:solidFill>
                <a:latin typeface="Arial" panose="020B0604020202020204" pitchFamily="34" charset="0"/>
              </a:rPr>
              <a:t>R</a:t>
            </a:r>
            <a:r>
              <a:rPr lang="en-US" altLang="zh-CN" sz="3600">
                <a:latin typeface="Arial" panose="020B0604020202020204" pitchFamily="34" charset="0"/>
              </a:rPr>
              <a:t> eadable</a:t>
            </a:r>
            <a:endParaRPr lang="zh-CN" altLang="en-US" sz="3600">
              <a:latin typeface="Arial" panose="020B0604020202020204" pitchFamily="34" charset="0"/>
            </a:endParaRPr>
          </a:p>
        </p:txBody>
      </p:sp>
      <p:sp>
        <p:nvSpPr>
          <p:cNvPr id="26634" name="文本框 13"/>
          <p:cNvSpPr txBox="1"/>
          <p:nvPr/>
        </p:nvSpPr>
        <p:spPr>
          <a:xfrm>
            <a:off x="7722493" y="3697933"/>
            <a:ext cx="1800225" cy="646112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en-US" altLang="zh-CN" sz="3600">
                <a:solidFill>
                  <a:schemeClr val="bg1"/>
                </a:solidFill>
                <a:latin typeface="Arial" panose="020B0604020202020204" pitchFamily="34" charset="0"/>
              </a:rPr>
              <a:t>N</a:t>
            </a:r>
            <a:r>
              <a:rPr lang="en-US" altLang="zh-CN" sz="3600">
                <a:latin typeface="Arial" panose="020B0604020202020204" pitchFamily="34" charset="0"/>
              </a:rPr>
              <a:t> eutral</a:t>
            </a:r>
            <a:endParaRPr lang="zh-CN" altLang="en-US" sz="3600">
              <a:latin typeface="Arial" panose="020B0604020202020204" pitchFamily="34" charset="0"/>
            </a:endParaRPr>
          </a:p>
        </p:txBody>
      </p:sp>
      <p:sp>
        <p:nvSpPr>
          <p:cNvPr id="26635" name="文本框 14"/>
          <p:cNvSpPr txBox="1"/>
          <p:nvPr/>
        </p:nvSpPr>
        <p:spPr>
          <a:xfrm>
            <a:off x="7719318" y="4393258"/>
            <a:ext cx="2697162" cy="646112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en-US" altLang="zh-CN" sz="3600">
                <a:solidFill>
                  <a:schemeClr val="bg1"/>
                </a:solidFill>
                <a:latin typeface="Arial" panose="020B0604020202020204" pitchFamily="34" charset="0"/>
              </a:rPr>
              <a:t>U</a:t>
            </a:r>
            <a:r>
              <a:rPr lang="en-US" altLang="zh-CN" sz="3600">
                <a:latin typeface="Arial" panose="020B0604020202020204" pitchFamily="34" charset="0"/>
              </a:rPr>
              <a:t> nreadable</a:t>
            </a:r>
            <a:endParaRPr lang="zh-CN" altLang="en-US" sz="3600"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 spd="med"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灯片编号占位符 3"/>
          <p:cNvSpPr txBox="1">
            <a:spLocks noGrp="1"/>
          </p:cNvSpPr>
          <p:nvPr>
            <p:ph type="sldNum" sz="quarter" idx="4"/>
          </p:nvPr>
        </p:nvSpPr>
        <p:spPr/>
        <p:txBody>
          <a:bodyPr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</a:lstStyle>
          <a:p>
            <a:pPr lvl="0" algn="r"/>
            <a:fld id="{9A0DB2DC-4C9A-4742-B13C-FB6460FD3503}" type="slidenum">
              <a:rPr lang="en-US" altLang="zh-CN" sz="1000">
                <a:solidFill>
                  <a:srgbClr val="000000"/>
                </a:solidFill>
              </a:rPr>
              <a:t>10</a:t>
            </a:fld>
            <a:endParaRPr lang="en-US" altLang="zh-CN" sz="1000">
              <a:solidFill>
                <a:srgbClr val="000000"/>
              </a:solidFill>
            </a:endParaRPr>
          </a:p>
        </p:txBody>
      </p:sp>
      <p:sp>
        <p:nvSpPr>
          <p:cNvPr id="27650" name="矩形 4"/>
          <p:cNvSpPr/>
          <p:nvPr/>
        </p:nvSpPr>
        <p:spPr>
          <a:xfrm>
            <a:off x="119063" y="115888"/>
            <a:ext cx="7156450" cy="101600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algn="ctr"/>
            <a:r>
              <a:rPr lang="en-US" altLang="zh-CN" sz="6000">
                <a:solidFill>
                  <a:schemeClr val="bg1"/>
                </a:solidFill>
                <a:latin typeface="Arial" panose="020B0604020202020204" pitchFamily="34" charset="0"/>
              </a:rPr>
              <a:t>Proposed Approach </a:t>
            </a:r>
          </a:p>
        </p:txBody>
      </p:sp>
      <p:sp>
        <p:nvSpPr>
          <p:cNvPr id="6" name="等腰三角形 5"/>
          <p:cNvSpPr/>
          <p:nvPr/>
        </p:nvSpPr>
        <p:spPr>
          <a:xfrm rot="5400000">
            <a:off x="1443707" y="1659731"/>
            <a:ext cx="431800" cy="503238"/>
          </a:xfrm>
          <a:prstGeom prst="triangl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7652" name="文本框 7"/>
          <p:cNvSpPr txBox="1"/>
          <p:nvPr/>
        </p:nvSpPr>
        <p:spPr>
          <a:xfrm>
            <a:off x="1911226" y="1557338"/>
            <a:ext cx="6426200" cy="7080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4000" b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4000" b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Code Representation </a:t>
            </a:r>
            <a:endParaRPr lang="zh-CN" altLang="en-US" sz="4000" b="1"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1271464" y="2365375"/>
            <a:ext cx="9001125" cy="46196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en-US" altLang="zh-CN"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 adopt character-level representation in this paper.</a:t>
            </a:r>
            <a:endParaRPr lang="zh-CN" altLang="en-US" sz="2400"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pic>
        <p:nvPicPr>
          <p:cNvPr id="14" name="图片 13"/>
          <p:cNvPicPr>
            <a:picLocks noChangeAspect="1"/>
          </p:cNvPicPr>
          <p:nvPr/>
        </p:nvPicPr>
        <p:blipFill>
          <a:blip r:embed="rId2"/>
          <a:srcRect b="14723"/>
          <a:stretch>
            <a:fillRect/>
          </a:stretch>
        </p:blipFill>
        <p:spPr>
          <a:xfrm>
            <a:off x="6492751" y="3068638"/>
            <a:ext cx="3678238" cy="2700337"/>
          </a:xfrm>
          <a:prstGeom prst="rect">
            <a:avLst/>
          </a:prstGeom>
          <a:noFill/>
          <a:ln w="12700" cap="flat" cmpd="sng">
            <a:solidFill>
              <a:srgbClr val="287397"/>
            </a:solidFill>
            <a:prstDash val="solid"/>
            <a:miter/>
            <a:headEnd type="none" w="med" len="med"/>
            <a:tailEnd type="none" w="med" len="med"/>
          </a:ln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3"/>
          <a:srcRect t="2" b="2039"/>
          <a:stretch>
            <a:fillRect/>
          </a:stretch>
        </p:blipFill>
        <p:spPr>
          <a:xfrm>
            <a:off x="1365126" y="3068638"/>
            <a:ext cx="3952875" cy="2700337"/>
          </a:xfrm>
          <a:prstGeom prst="rect">
            <a:avLst/>
          </a:prstGeom>
          <a:noFill/>
          <a:ln w="12700" cap="flat" cmpd="sng">
            <a:solidFill>
              <a:srgbClr val="287397"/>
            </a:solidFill>
            <a:prstDash val="solid"/>
            <a:miter/>
            <a:headEnd type="none" w="med" len="med"/>
            <a:tailEnd type="none" w="med" len="med"/>
          </a:ln>
        </p:spPr>
      </p:pic>
      <p:sp>
        <p:nvSpPr>
          <p:cNvPr id="11" name="文本框 10"/>
          <p:cNvSpPr txBox="1"/>
          <p:nvPr/>
        </p:nvSpPr>
        <p:spPr>
          <a:xfrm>
            <a:off x="2370013" y="5829300"/>
            <a:ext cx="1943100" cy="43088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ctr"/>
            <a:r>
              <a:rPr lang="en-US" altLang="zh-CN" sz="2200"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r>
              <a:rPr lang="zh-CN" altLang="en-US" sz="2200">
                <a:latin typeface="Arial" panose="020B0604020202020204" pitchFamily="34" charset="0"/>
                <a:cs typeface="Arial" panose="020B0604020202020204" pitchFamily="34" charset="0"/>
              </a:rPr>
              <a:t>ource code</a:t>
            </a:r>
            <a:endParaRPr lang="zh-CN" altLang="en-US" sz="2200"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5879976" y="5830888"/>
            <a:ext cx="4895850" cy="43088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ctr"/>
            <a:r>
              <a:rPr lang="en-US" altLang="zh-CN" sz="22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Two-dimension character matrices</a:t>
            </a:r>
            <a:endParaRPr lang="zh-CN" altLang="en-US" sz="2200"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灯片编号占位符 3"/>
          <p:cNvSpPr txBox="1">
            <a:spLocks noGrp="1"/>
          </p:cNvSpPr>
          <p:nvPr>
            <p:ph type="sldNum" sz="quarter" idx="4"/>
          </p:nvPr>
        </p:nvSpPr>
        <p:spPr/>
        <p:txBody>
          <a:bodyPr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</a:lstStyle>
          <a:p>
            <a:pPr lvl="0" algn="r"/>
            <a:fld id="{9A0DB2DC-4C9A-4742-B13C-FB6460FD3503}" type="slidenum">
              <a:rPr lang="en-US" altLang="zh-CN" sz="1000">
                <a:solidFill>
                  <a:srgbClr val="000000"/>
                </a:solidFill>
              </a:rPr>
              <a:t>11</a:t>
            </a:fld>
            <a:endParaRPr lang="en-US" altLang="zh-CN" sz="1000">
              <a:solidFill>
                <a:srgbClr val="000000"/>
              </a:solidFill>
            </a:endParaRPr>
          </a:p>
        </p:txBody>
      </p:sp>
      <p:sp>
        <p:nvSpPr>
          <p:cNvPr id="28674" name="矩形 12"/>
          <p:cNvSpPr/>
          <p:nvPr/>
        </p:nvSpPr>
        <p:spPr>
          <a:xfrm>
            <a:off x="119063" y="115888"/>
            <a:ext cx="7156450" cy="101600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algn="ctr"/>
            <a:r>
              <a:rPr lang="en-US" altLang="zh-CN" sz="6000">
                <a:solidFill>
                  <a:schemeClr val="bg1"/>
                </a:solidFill>
                <a:latin typeface="Arial" panose="020B0604020202020204" pitchFamily="34" charset="0"/>
              </a:rPr>
              <a:t>Proposed Approach </a:t>
            </a:r>
          </a:p>
        </p:txBody>
      </p:sp>
      <p:sp>
        <p:nvSpPr>
          <p:cNvPr id="14" name="等腰三角形 13"/>
          <p:cNvSpPr/>
          <p:nvPr/>
        </p:nvSpPr>
        <p:spPr>
          <a:xfrm rot="5400000">
            <a:off x="1451199" y="1659731"/>
            <a:ext cx="431800" cy="503238"/>
          </a:xfrm>
          <a:prstGeom prst="triangl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8676" name="文本框 14"/>
          <p:cNvSpPr txBox="1"/>
          <p:nvPr/>
        </p:nvSpPr>
        <p:spPr>
          <a:xfrm>
            <a:off x="1926656" y="1557338"/>
            <a:ext cx="6418262" cy="7080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4000" b="1">
                <a:latin typeface="Arial" panose="020B0604020202020204" pitchFamily="34" charset="0"/>
                <a:sym typeface="+mn-ea"/>
              </a:rPr>
              <a:t> </a:t>
            </a:r>
            <a:r>
              <a:rPr lang="en-US" altLang="zh-CN" sz="4000" b="1">
                <a:latin typeface="Arial" panose="020B0604020202020204" pitchFamily="34" charset="0"/>
                <a:sym typeface="+mn-ea"/>
              </a:rPr>
              <a:t>Data Augmentation</a:t>
            </a:r>
            <a:endParaRPr lang="en-US" altLang="zh-CN" sz="4000" b="1">
              <a:latin typeface="Arial" panose="020B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1428750" y="2924175"/>
            <a:ext cx="6202363" cy="95313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en-US" altLang="zh-CN" sz="2800">
                <a:solidFill>
                  <a:srgbClr val="000000"/>
                </a:solidFill>
                <a:cs typeface="Arial" panose="020B0604020202020204" pitchFamily="34" charset="0"/>
              </a:rPr>
              <a:t>Domain-Specific Data </a:t>
            </a:r>
          </a:p>
          <a:p>
            <a:r>
              <a:rPr lang="en-US" altLang="zh-CN" sz="2800">
                <a:solidFill>
                  <a:srgbClr val="000000"/>
                </a:solidFill>
                <a:cs typeface="Arial" panose="020B0604020202020204" pitchFamily="34" charset="0"/>
              </a:rPr>
              <a:t>Transformation Method </a:t>
            </a:r>
            <a:endParaRPr lang="zh-CN" altLang="en-US" sz="2800">
              <a:cs typeface="Arial" panose="020B0604020202020204" pitchFamily="34" charset="0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6672263" y="2924175"/>
            <a:ext cx="4392612" cy="95313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en-US" altLang="zh-CN" sz="2800">
                <a:solidFill>
                  <a:srgbClr val="000000"/>
                </a:solidFill>
                <a:cs typeface="Arial" panose="020B0604020202020204" pitchFamily="34" charset="0"/>
              </a:rPr>
              <a:t>GAN-Based Data </a:t>
            </a:r>
          </a:p>
          <a:p>
            <a:r>
              <a:rPr lang="en-US" altLang="zh-CN" sz="2800">
                <a:solidFill>
                  <a:srgbClr val="000000"/>
                </a:solidFill>
                <a:cs typeface="Arial" panose="020B0604020202020204" pitchFamily="34" charset="0"/>
              </a:rPr>
              <a:t>Augmentation Method</a:t>
            </a:r>
            <a:endParaRPr lang="zh-CN" altLang="en-US" sz="2800">
              <a:cs typeface="Arial" panose="020B0604020202020204" pitchFamily="34" charset="0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1428750" y="4335463"/>
            <a:ext cx="6202363" cy="95313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en-US" altLang="zh-CN" sz="2800">
                <a:solidFill>
                  <a:srgbClr val="000000"/>
                </a:solidFill>
                <a:cs typeface="Arial" panose="020B0604020202020204" pitchFamily="34" charset="0"/>
              </a:rPr>
              <a:t>Parallel </a:t>
            </a:r>
          </a:p>
          <a:p>
            <a:r>
              <a:rPr lang="en-US" altLang="zh-CN" sz="2800">
                <a:solidFill>
                  <a:srgbClr val="000000"/>
                </a:solidFill>
                <a:cs typeface="Arial" panose="020B0604020202020204" pitchFamily="34" charset="0"/>
              </a:rPr>
              <a:t>Augmentation Method</a:t>
            </a:r>
            <a:endParaRPr lang="zh-CN" altLang="en-US" sz="2800">
              <a:cs typeface="Arial" panose="020B0604020202020204" pitchFamily="34" charset="0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6702425" y="4318000"/>
            <a:ext cx="4362450" cy="95313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en-US" altLang="zh-CN" sz="2800">
                <a:solidFill>
                  <a:srgbClr val="000000"/>
                </a:solidFill>
                <a:cs typeface="Arial" panose="020B0604020202020204" pitchFamily="34" charset="0"/>
              </a:rPr>
              <a:t>Sequential </a:t>
            </a:r>
          </a:p>
          <a:p>
            <a:r>
              <a:rPr lang="en-US" altLang="zh-CN" sz="2800">
                <a:solidFill>
                  <a:srgbClr val="000000"/>
                </a:solidFill>
                <a:cs typeface="Arial" panose="020B0604020202020204" pitchFamily="34" charset="0"/>
              </a:rPr>
              <a:t>Augmentation Method</a:t>
            </a:r>
            <a:endParaRPr lang="zh-CN" altLang="en-US" sz="2800">
              <a:cs typeface="Arial" panose="020B0604020202020204" pitchFamily="34" charset="0"/>
            </a:endParaRPr>
          </a:p>
        </p:txBody>
      </p:sp>
      <p:sp>
        <p:nvSpPr>
          <p:cNvPr id="26" name="椭圆 25"/>
          <p:cNvSpPr/>
          <p:nvPr/>
        </p:nvSpPr>
        <p:spPr>
          <a:xfrm>
            <a:off x="1284288" y="3062288"/>
            <a:ext cx="144463" cy="166688"/>
          </a:xfrm>
          <a:prstGeom prst="ellipse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7" name="椭圆 26"/>
          <p:cNvSpPr/>
          <p:nvPr/>
        </p:nvSpPr>
        <p:spPr>
          <a:xfrm>
            <a:off x="6527800" y="3062288"/>
            <a:ext cx="144463" cy="166688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8" name="椭圆 27"/>
          <p:cNvSpPr/>
          <p:nvPr/>
        </p:nvSpPr>
        <p:spPr>
          <a:xfrm>
            <a:off x="1284288" y="4473575"/>
            <a:ext cx="144463" cy="168275"/>
          </a:xfrm>
          <a:prstGeom prst="ellipse">
            <a:avLst/>
          </a:prstGeom>
          <a:solidFill>
            <a:srgbClr val="73360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9" name="椭圆 28"/>
          <p:cNvSpPr/>
          <p:nvPr/>
        </p:nvSpPr>
        <p:spPr>
          <a:xfrm>
            <a:off x="6527800" y="4462463"/>
            <a:ext cx="144463" cy="166688"/>
          </a:xfrm>
          <a:prstGeom prst="ellips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8" dur="2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2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2" dur="2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2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6" dur="2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0" dur="2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2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5" dur="2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000"/>
                            </p:stCondLst>
                            <p:childTnLst>
                              <p:par>
                                <p:cTn id="27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2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0" dur="2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500"/>
                            </p:stCondLst>
                            <p:childTnLst>
                              <p:par>
                                <p:cTn id="32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2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5" dur="2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000"/>
                            </p:stCondLst>
                            <p:childTnLst>
                              <p:par>
                                <p:cTn id="37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2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0" dur="2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1" grpId="0"/>
      <p:bldP spid="23" grpId="0"/>
      <p:bldP spid="25" grpId="0"/>
      <p:bldP spid="26" grpId="0" animBg="1"/>
      <p:bldP spid="27" grpId="0" animBg="1"/>
      <p:bldP spid="28" grpId="0" animBg="1"/>
      <p:bldP spid="29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7" name="Picture 30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3588" y="1412776"/>
            <a:ext cx="10663237" cy="5040312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9698" name="灯片编号占位符 3"/>
          <p:cNvSpPr txBox="1">
            <a:spLocks noGrp="1"/>
          </p:cNvSpPr>
          <p:nvPr>
            <p:ph type="sldNum" sz="quarter" idx="4"/>
          </p:nvPr>
        </p:nvSpPr>
        <p:spPr/>
        <p:txBody>
          <a:bodyPr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</a:lstStyle>
          <a:p>
            <a:pPr lvl="0" algn="r"/>
            <a:fld id="{9A0DB2DC-4C9A-4742-B13C-FB6460FD3503}" type="slidenum">
              <a:rPr lang="en-US" altLang="zh-CN" sz="1000">
                <a:solidFill>
                  <a:srgbClr val="000000"/>
                </a:solidFill>
              </a:rPr>
              <a:t>12</a:t>
            </a:fld>
            <a:endParaRPr lang="en-US" altLang="zh-CN" sz="1000">
              <a:solidFill>
                <a:srgbClr val="000000"/>
              </a:solidFill>
            </a:endParaRPr>
          </a:p>
        </p:txBody>
      </p:sp>
      <p:sp>
        <p:nvSpPr>
          <p:cNvPr id="29699" name="矩形 4"/>
          <p:cNvSpPr/>
          <p:nvPr/>
        </p:nvSpPr>
        <p:spPr>
          <a:xfrm>
            <a:off x="119063" y="115888"/>
            <a:ext cx="7156450" cy="101600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algn="ctr"/>
            <a:r>
              <a:rPr lang="en-US" altLang="zh-CN" sz="6000">
                <a:solidFill>
                  <a:schemeClr val="bg1"/>
                </a:solidFill>
                <a:latin typeface="Arial" panose="020B0604020202020204" pitchFamily="34" charset="0"/>
              </a:rPr>
              <a:t>Proposed Approach </a:t>
            </a:r>
          </a:p>
        </p:txBody>
      </p:sp>
    </p:spTree>
  </p:cSld>
  <p:clrMapOvr>
    <a:masterClrMapping/>
  </p:clrMapOvr>
  <p:transition spd="med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灯片编号占位符 3"/>
          <p:cNvSpPr txBox="1">
            <a:spLocks noGrp="1"/>
          </p:cNvSpPr>
          <p:nvPr>
            <p:ph type="sldNum" sz="quarter" idx="4"/>
          </p:nvPr>
        </p:nvSpPr>
        <p:spPr/>
        <p:txBody>
          <a:bodyPr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</a:lstStyle>
          <a:p>
            <a:pPr lvl="0" algn="r"/>
            <a:fld id="{9A0DB2DC-4C9A-4742-B13C-FB6460FD3503}" type="slidenum">
              <a:rPr lang="en-US" altLang="zh-CN" sz="1000">
                <a:solidFill>
                  <a:srgbClr val="000000"/>
                </a:solidFill>
              </a:rPr>
              <a:t>13</a:t>
            </a:fld>
            <a:endParaRPr lang="en-US" altLang="zh-CN" sz="1000">
              <a:solidFill>
                <a:srgbClr val="000000"/>
              </a:solidFill>
            </a:endParaRPr>
          </a:p>
        </p:txBody>
      </p:sp>
      <p:sp>
        <p:nvSpPr>
          <p:cNvPr id="6" name="矩形 5"/>
          <p:cNvSpPr/>
          <p:nvPr/>
        </p:nvSpPr>
        <p:spPr>
          <a:xfrm>
            <a:off x="3794125" y="2997200"/>
            <a:ext cx="5886450" cy="13239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8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Experiments</a:t>
            </a:r>
            <a:endParaRPr kumimoji="0" lang="zh-CN" altLang="en-US" sz="8000" b="0" i="0" u="none" strike="noStrike" kern="1200" cap="none" spc="0" normalizeH="0" baseline="0" noProof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157163" y="0"/>
            <a:ext cx="4460875" cy="101600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algn="ctr"/>
            <a:r>
              <a:rPr lang="en-US" altLang="zh-CN" sz="6000">
                <a:solidFill>
                  <a:schemeClr val="bg1"/>
                </a:solidFill>
                <a:latin typeface="Arial" panose="020B0604020202020204" pitchFamily="34" charset="0"/>
              </a:rPr>
              <a:t>Experiments</a:t>
            </a:r>
          </a:p>
        </p:txBody>
      </p:sp>
      <p:sp>
        <p:nvSpPr>
          <p:cNvPr id="8" name="矩形 7"/>
          <p:cNvSpPr/>
          <p:nvPr/>
        </p:nvSpPr>
        <p:spPr>
          <a:xfrm>
            <a:off x="2387600" y="4298950"/>
            <a:ext cx="7524750" cy="287338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  <a:effectLst>
            <a:outerShdw blurRad="50800" dist="2159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10" name="图形 9" descr="烧杯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8213" y="2371725"/>
            <a:ext cx="1871662" cy="187325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矩形 14"/>
          <p:cNvSpPr/>
          <p:nvPr/>
        </p:nvSpPr>
        <p:spPr>
          <a:xfrm>
            <a:off x="-96837" y="-100012"/>
            <a:ext cx="12385675" cy="7058025"/>
          </a:xfrm>
          <a:prstGeom prst="rect">
            <a:avLst/>
          </a:prstGeom>
          <a:gradFill flip="none" rotWithShape="1">
            <a:gsLst>
              <a:gs pos="0">
                <a:schemeClr val="tx1">
                  <a:tint val="66000"/>
                  <a:satMod val="160000"/>
                  <a:alpha val="70000"/>
                </a:schemeClr>
              </a:gs>
              <a:gs pos="50000">
                <a:schemeClr val="tx1">
                  <a:tint val="44500"/>
                  <a:satMod val="160000"/>
                  <a:alpha val="20000"/>
                </a:schemeClr>
              </a:gs>
              <a:gs pos="100000">
                <a:schemeClr val="tx1">
                  <a:tint val="23500"/>
                  <a:satMod val="160000"/>
                  <a:alpha val="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1746" name="灯片编号占位符 3"/>
          <p:cNvSpPr txBox="1">
            <a:spLocks noGrp="1"/>
          </p:cNvSpPr>
          <p:nvPr>
            <p:ph type="sldNum" sz="quarter" idx="4"/>
          </p:nvPr>
        </p:nvSpPr>
        <p:spPr/>
        <p:txBody>
          <a:bodyPr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</a:lstStyle>
          <a:p>
            <a:pPr lvl="0" algn="r"/>
            <a:fld id="{9A0DB2DC-4C9A-4742-B13C-FB6460FD3503}" type="slidenum">
              <a:rPr lang="en-US" altLang="zh-CN" sz="1000">
                <a:solidFill>
                  <a:srgbClr val="000000"/>
                </a:solidFill>
              </a:rPr>
              <a:t>14</a:t>
            </a:fld>
            <a:endParaRPr lang="en-US" altLang="zh-CN" sz="1000">
              <a:solidFill>
                <a:srgbClr val="000000"/>
              </a:solidFill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3071813" y="1628775"/>
            <a:ext cx="7424737" cy="119888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en-US" altLang="zh-CN" sz="2400" b="1">
                <a:solidFill>
                  <a:srgbClr val="A02B3D"/>
                </a:solidFill>
                <a:cs typeface="Arial" panose="020B0604020202020204" pitchFamily="34" charset="0"/>
              </a:rPr>
              <a:t>RQ1</a:t>
            </a:r>
            <a:r>
              <a:rPr lang="en-US" altLang="zh-CN" sz="2400" b="1">
                <a:solidFill>
                  <a:srgbClr val="000000"/>
                </a:solidFill>
                <a:cs typeface="Arial" panose="020B0604020202020204" pitchFamily="34" charset="0"/>
              </a:rPr>
              <a:t>: Which code augmentation method is the most effective for multi-class code readability classification? </a:t>
            </a:r>
            <a:endParaRPr lang="zh-CN" altLang="en-US" sz="2400">
              <a:cs typeface="Arial" panose="020B0604020202020204" pitchFamily="34" charset="0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3863975" y="3429000"/>
            <a:ext cx="7457440" cy="82994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en-US" altLang="zh-CN" sz="2400" b="1">
                <a:solidFill>
                  <a:srgbClr val="A02B3D"/>
                </a:solidFill>
                <a:cs typeface="Arial" panose="020B0604020202020204" pitchFamily="34" charset="0"/>
              </a:rPr>
              <a:t>RQ2</a:t>
            </a:r>
            <a:r>
              <a:rPr lang="en-US" altLang="zh-CN" sz="2400" b="1">
                <a:solidFill>
                  <a:srgbClr val="000000"/>
                </a:solidFill>
                <a:cs typeface="Arial" panose="020B0604020202020204" pitchFamily="34" charset="0"/>
              </a:rPr>
              <a:t>: Which augmentation level is the best for multi-class code readability classification? </a:t>
            </a:r>
            <a:endParaRPr lang="zh-CN" altLang="en-US" sz="2400">
              <a:cs typeface="Arial" panose="020B0604020202020204" pitchFamily="34" charset="0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3084830" y="5447030"/>
            <a:ext cx="7883525" cy="82994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en-US" altLang="zh-CN" sz="2400" b="1">
                <a:solidFill>
                  <a:srgbClr val="A02B3D"/>
                </a:solidFill>
                <a:cs typeface="Arial" panose="020B0604020202020204" pitchFamily="34" charset="0"/>
              </a:rPr>
              <a:t>RQ3</a:t>
            </a:r>
            <a:r>
              <a:rPr lang="en-US" altLang="zh-CN" sz="2400" b="1">
                <a:solidFill>
                  <a:srgbClr val="000000"/>
                </a:solidFill>
                <a:cs typeface="Arial" panose="020B0604020202020204" pitchFamily="34" charset="0"/>
              </a:rPr>
              <a:t>: To what extent does data augmentation improve multi-class code readability classification? </a:t>
            </a:r>
            <a:endParaRPr lang="zh-CN" altLang="en-US" sz="2400">
              <a:cs typeface="Arial" panose="020B0604020202020204" pitchFamily="34" charset="0"/>
            </a:endParaRPr>
          </a:p>
        </p:txBody>
      </p:sp>
      <p:sp>
        <p:nvSpPr>
          <p:cNvPr id="6" name="椭圆 5"/>
          <p:cNvSpPr/>
          <p:nvPr/>
        </p:nvSpPr>
        <p:spPr>
          <a:xfrm>
            <a:off x="-2563812" y="1362075"/>
            <a:ext cx="5510213" cy="5329238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266700" dist="1778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1751" name="文本框 10"/>
          <p:cNvSpPr txBox="1"/>
          <p:nvPr/>
        </p:nvSpPr>
        <p:spPr>
          <a:xfrm>
            <a:off x="191135" y="3284538"/>
            <a:ext cx="7472363" cy="13239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en-US" altLang="zh-CN" sz="4000" b="1">
                <a:solidFill>
                  <a:srgbClr val="B1223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</a:t>
            </a:r>
            <a:r>
              <a:rPr lang="en-US" altLang="zh-CN" sz="4000" b="1">
                <a:solidFill>
                  <a:srgbClr val="12121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esearch</a:t>
            </a:r>
          </a:p>
          <a:p>
            <a:r>
              <a:rPr lang="en-US" altLang="zh-CN" sz="4000" b="1">
                <a:solidFill>
                  <a:srgbClr val="B1223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</a:t>
            </a:r>
            <a:r>
              <a:rPr lang="en-US" altLang="zh-CN" sz="4000" b="1">
                <a:solidFill>
                  <a:srgbClr val="12121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uestion</a:t>
            </a:r>
            <a:endParaRPr lang="zh-CN" altLang="en-US" sz="4000"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31752" name="矩形 10"/>
          <p:cNvSpPr/>
          <p:nvPr/>
        </p:nvSpPr>
        <p:spPr>
          <a:xfrm>
            <a:off x="157163" y="0"/>
            <a:ext cx="4460875" cy="101600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algn="ctr"/>
            <a:r>
              <a:rPr lang="en-US" altLang="zh-CN" sz="6000">
                <a:solidFill>
                  <a:schemeClr val="bg1"/>
                </a:solidFill>
                <a:latin typeface="Arial" panose="020B0604020202020204" pitchFamily="34" charset="0"/>
              </a:rPr>
              <a:t>Experiments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0" grpId="0"/>
      <p:bldP spid="12" grpId="0"/>
      <p:bldP spid="1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灯片编号占位符 3"/>
          <p:cNvSpPr txBox="1">
            <a:spLocks noGrp="1"/>
          </p:cNvSpPr>
          <p:nvPr>
            <p:ph type="sldNum" sz="quarter" idx="4"/>
          </p:nvPr>
        </p:nvSpPr>
        <p:spPr/>
        <p:txBody>
          <a:bodyPr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</a:lstStyle>
          <a:p>
            <a:pPr lvl="0" algn="r"/>
            <a:fld id="{9A0DB2DC-4C9A-4742-B13C-FB6460FD3503}" type="slidenum">
              <a:rPr lang="en-US" altLang="zh-CN" sz="1000">
                <a:solidFill>
                  <a:srgbClr val="000000"/>
                </a:solidFill>
              </a:rPr>
              <a:t>15</a:t>
            </a:fld>
            <a:endParaRPr lang="en-US" altLang="zh-CN" sz="1000">
              <a:solidFill>
                <a:srgbClr val="000000"/>
              </a:solidFill>
            </a:endParaRPr>
          </a:p>
        </p:txBody>
      </p:sp>
      <p:sp>
        <p:nvSpPr>
          <p:cNvPr id="32770" name="文本框 6"/>
          <p:cNvSpPr txBox="1"/>
          <p:nvPr/>
        </p:nvSpPr>
        <p:spPr>
          <a:xfrm>
            <a:off x="334963" y="1466801"/>
            <a:ext cx="11737975" cy="95408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en-US" altLang="zh-CN" sz="2800" b="1">
                <a:solidFill>
                  <a:srgbClr val="A02B3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RQ1</a:t>
            </a:r>
            <a:r>
              <a:rPr lang="en-US" altLang="zh-CN" sz="2800" b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Which code augmentation method is the most effective for multi-class code readability classification? </a:t>
            </a:r>
            <a:endParaRPr lang="zh-CN" altLang="en-US" sz="2800"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275" y="2843213"/>
            <a:ext cx="11347450" cy="17335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2" name="文本框 6"/>
          <p:cNvSpPr txBox="1"/>
          <p:nvPr/>
        </p:nvSpPr>
        <p:spPr>
          <a:xfrm>
            <a:off x="2135188" y="5173663"/>
            <a:ext cx="9290050" cy="831850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It can be seen that the GAN-based data augmentation method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outperforms the other three on both accuracy and f-measure. </a:t>
            </a:r>
            <a:endParaRPr kumimoji="0" lang="zh-CN" altLang="en-US" sz="2400" b="0" i="0" u="none" strike="noStrike" kern="1200" cap="none" spc="400" normalizeH="0" baseline="0" noProof="0" dirty="0">
              <a:ln>
                <a:noFill/>
              </a:ln>
              <a:solidFill>
                <a:srgbClr val="585858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+mn-lt"/>
            </a:endParaRPr>
          </a:p>
        </p:txBody>
      </p:sp>
      <p:pic>
        <p:nvPicPr>
          <p:cNvPr id="14" name="图形 13" descr="奖章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25563" y="5132388"/>
            <a:ext cx="914400" cy="9144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2774" name="矩形 7"/>
          <p:cNvSpPr/>
          <p:nvPr/>
        </p:nvSpPr>
        <p:spPr>
          <a:xfrm>
            <a:off x="157163" y="0"/>
            <a:ext cx="4460875" cy="101600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algn="ctr"/>
            <a:r>
              <a:rPr lang="en-US" altLang="zh-CN" sz="6000">
                <a:solidFill>
                  <a:schemeClr val="bg1"/>
                </a:solidFill>
                <a:latin typeface="Arial" panose="020B0604020202020204" pitchFamily="34" charset="0"/>
              </a:rPr>
              <a:t>Experiments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文本框 11"/>
          <p:cNvSpPr txBox="1"/>
          <p:nvPr/>
        </p:nvSpPr>
        <p:spPr>
          <a:xfrm>
            <a:off x="6011863" y="3429000"/>
            <a:ext cx="6178550" cy="13843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en-US" altLang="zh-CN" sz="28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 this RQ, we evaluate the effect of different augmentation levels from 0N (i.e., only original data) to 5N.</a:t>
            </a:r>
            <a:endParaRPr lang="zh-CN" altLang="en-US" sz="2800"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33794" name="灯片编号占位符 3"/>
          <p:cNvSpPr txBox="1">
            <a:spLocks noGrp="1"/>
          </p:cNvSpPr>
          <p:nvPr>
            <p:ph type="sldNum" sz="quarter" idx="4"/>
          </p:nvPr>
        </p:nvSpPr>
        <p:spPr/>
        <p:txBody>
          <a:bodyPr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</a:lstStyle>
          <a:p>
            <a:pPr lvl="0" algn="r"/>
            <a:fld id="{9A0DB2DC-4C9A-4742-B13C-FB6460FD3503}" type="slidenum">
              <a:rPr lang="en-US" altLang="zh-CN" sz="1000">
                <a:solidFill>
                  <a:srgbClr val="000000"/>
                </a:solidFill>
              </a:rPr>
              <a:t>16</a:t>
            </a:fld>
            <a:endParaRPr lang="en-US" altLang="zh-CN" sz="1000">
              <a:solidFill>
                <a:srgbClr val="000000"/>
              </a:solidFill>
            </a:endParaRPr>
          </a:p>
        </p:txBody>
      </p:sp>
      <p:sp>
        <p:nvSpPr>
          <p:cNvPr id="33795" name="文本框 5"/>
          <p:cNvSpPr txBox="1"/>
          <p:nvPr/>
        </p:nvSpPr>
        <p:spPr>
          <a:xfrm>
            <a:off x="334963" y="1466800"/>
            <a:ext cx="11522075" cy="95408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en-US" altLang="zh-CN" sz="2800" b="1">
                <a:solidFill>
                  <a:srgbClr val="A02B3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RQ2</a:t>
            </a:r>
            <a:r>
              <a:rPr lang="en-US" altLang="zh-CN" sz="2800" b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Which augmentation level is the best for multi-class code readability classification? </a:t>
            </a:r>
            <a:endParaRPr lang="zh-CN" altLang="en-US" sz="2800"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8938" y="3051175"/>
            <a:ext cx="5622925" cy="28797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3797" name="矩形 6"/>
          <p:cNvSpPr/>
          <p:nvPr/>
        </p:nvSpPr>
        <p:spPr>
          <a:xfrm>
            <a:off x="157163" y="0"/>
            <a:ext cx="4460875" cy="101600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algn="ctr"/>
            <a:r>
              <a:rPr lang="en-US" altLang="zh-CN" sz="6000">
                <a:solidFill>
                  <a:schemeClr val="bg1"/>
                </a:solidFill>
                <a:latin typeface="Arial" panose="020B0604020202020204" pitchFamily="34" charset="0"/>
              </a:rPr>
              <a:t>Experiments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灯片编号占位符 3"/>
          <p:cNvSpPr txBox="1">
            <a:spLocks noGrp="1"/>
          </p:cNvSpPr>
          <p:nvPr>
            <p:ph type="sldNum" sz="quarter" idx="4"/>
          </p:nvPr>
        </p:nvSpPr>
        <p:spPr/>
        <p:txBody>
          <a:bodyPr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</a:lstStyle>
          <a:p>
            <a:pPr lvl="0" algn="r"/>
            <a:fld id="{9A0DB2DC-4C9A-4742-B13C-FB6460FD3503}" type="slidenum">
              <a:rPr lang="en-US" altLang="zh-CN" sz="1000">
                <a:solidFill>
                  <a:srgbClr val="000000"/>
                </a:solidFill>
              </a:rPr>
              <a:t>17</a:t>
            </a:fld>
            <a:endParaRPr lang="en-US" altLang="zh-CN" sz="1000">
              <a:solidFill>
                <a:srgbClr val="000000"/>
              </a:solidFill>
            </a:endParaRPr>
          </a:p>
        </p:txBody>
      </p:sp>
      <p:sp>
        <p:nvSpPr>
          <p:cNvPr id="34818" name="文本框 4"/>
          <p:cNvSpPr txBox="1"/>
          <p:nvPr/>
        </p:nvSpPr>
        <p:spPr>
          <a:xfrm>
            <a:off x="335360" y="1466800"/>
            <a:ext cx="11982450" cy="95408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en-US" altLang="zh-CN" sz="2800" b="1">
                <a:solidFill>
                  <a:srgbClr val="A02B3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RQ3</a:t>
            </a:r>
            <a:r>
              <a:rPr lang="en-US" altLang="zh-CN" sz="2800" b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To what extent does data augmentation improve multi-class code readability classification? </a:t>
            </a:r>
            <a:endParaRPr lang="zh-CN" altLang="en-US" sz="2800"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7" name="文本框 11"/>
          <p:cNvSpPr txBox="1"/>
          <p:nvPr/>
        </p:nvSpPr>
        <p:spPr>
          <a:xfrm>
            <a:off x="2173288" y="5732463"/>
            <a:ext cx="1800225" cy="430887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2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sym typeface="+mn-ea"/>
              </a:rPr>
              <a:t>Accuracy</a:t>
            </a:r>
            <a:endParaRPr kumimoji="0" lang="zh-CN" altLang="en-US" sz="2200" b="0" i="1" u="none" strike="noStrike" kern="1200" cap="none" spc="0" normalizeH="0" baseline="0" noProof="0" dirty="0">
              <a:ln>
                <a:noFill/>
              </a:ln>
              <a:solidFill>
                <a:srgbClr val="585858"/>
              </a:solidFill>
              <a:effectLst/>
              <a:uLnTx/>
              <a:uFillTx/>
              <a:latin typeface="+mn-lt"/>
              <a:ea typeface="+mn-ea"/>
              <a:cs typeface="+mn-ea"/>
              <a:sym typeface="+mn-lt"/>
            </a:endParaRPr>
          </a:p>
        </p:txBody>
      </p:sp>
      <p:pic>
        <p:nvPicPr>
          <p:cNvPr id="8" name="图片 7" descr="RQ3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7988" y="2574701"/>
            <a:ext cx="5329237" cy="3230563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9" name="图片 8" descr="RQ3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54775" y="2569939"/>
            <a:ext cx="5419725" cy="32353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0" name="标题 1"/>
          <p:cNvSpPr>
            <a:spLocks noGrp="1"/>
          </p:cNvSpPr>
          <p:nvPr/>
        </p:nvSpPr>
        <p:spPr>
          <a:xfrm>
            <a:off x="8102600" y="5732463"/>
            <a:ext cx="2124075" cy="479425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lstStyle/>
          <a:p>
            <a:pPr algn="ctr" eaLnBrk="1" hangingPunct="1">
              <a:lnSpc>
                <a:spcPct val="90000"/>
              </a:lnSpc>
            </a:pPr>
            <a:r>
              <a:rPr lang="en-US" altLang="zh-CN" sz="2200">
                <a:latin typeface="Verdana" panose="020B0604030504040204" pitchFamily="34" charset="0"/>
                <a:ea typeface="微软雅黑" panose="020B0503020204020204" pitchFamily="34" charset="-122"/>
                <a:sym typeface="+mn-ea"/>
              </a:rPr>
              <a:t>F-Measure</a:t>
            </a:r>
          </a:p>
        </p:txBody>
      </p:sp>
      <p:sp>
        <p:nvSpPr>
          <p:cNvPr id="34823" name="矩形 10"/>
          <p:cNvSpPr/>
          <p:nvPr/>
        </p:nvSpPr>
        <p:spPr>
          <a:xfrm>
            <a:off x="157163" y="0"/>
            <a:ext cx="4460875" cy="101600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algn="ctr"/>
            <a:r>
              <a:rPr lang="en-US" altLang="zh-CN" sz="6000">
                <a:solidFill>
                  <a:schemeClr val="bg1"/>
                </a:solidFill>
                <a:latin typeface="Arial" panose="020B0604020202020204" pitchFamily="34" charset="0"/>
              </a:rPr>
              <a:t>Experiments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0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灯片编号占位符 3"/>
          <p:cNvSpPr txBox="1">
            <a:spLocks noGrp="1"/>
          </p:cNvSpPr>
          <p:nvPr>
            <p:ph type="sldNum" sz="quarter" idx="4"/>
          </p:nvPr>
        </p:nvSpPr>
        <p:spPr/>
        <p:txBody>
          <a:bodyPr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</a:lstStyle>
          <a:p>
            <a:pPr lvl="0" algn="r"/>
            <a:fld id="{9A0DB2DC-4C9A-4742-B13C-FB6460FD3503}" type="slidenum">
              <a:rPr lang="en-US" altLang="zh-CN" sz="1000">
                <a:solidFill>
                  <a:srgbClr val="000000"/>
                </a:solidFill>
              </a:rPr>
              <a:t>18</a:t>
            </a:fld>
            <a:endParaRPr lang="en-US" altLang="zh-CN" sz="1000">
              <a:solidFill>
                <a:srgbClr val="000000"/>
              </a:solidFill>
            </a:endParaRPr>
          </a:p>
        </p:txBody>
      </p:sp>
      <p:sp>
        <p:nvSpPr>
          <p:cNvPr id="5" name="标题 1"/>
          <p:cNvSpPr>
            <a:spLocks noGrp="1"/>
          </p:cNvSpPr>
          <p:nvPr/>
        </p:nvSpPr>
        <p:spPr>
          <a:xfrm>
            <a:off x="1141413" y="2462213"/>
            <a:ext cx="10515600" cy="750887"/>
          </a:xfrm>
          <a:prstGeom prst="rect">
            <a:avLst/>
          </a:prstGeom>
          <a:noFill/>
          <a:ln w="9525">
            <a:noFill/>
          </a:ln>
        </p:spPr>
        <p:txBody>
          <a:bodyPr anchor="ctr" anchorCtr="0"/>
          <a:lstStyle/>
          <a:p>
            <a:pPr eaLnBrk="1" hangingPunct="1">
              <a:lnSpc>
                <a:spcPct val="90000"/>
              </a:lnSpc>
              <a:buNone/>
            </a:pPr>
            <a:r>
              <a:rPr lang="en-US" altLang="zh-CN" sz="2400" b="1">
                <a:latin typeface="Arial" panose="020B0604020202020204" pitchFamily="34" charset="0"/>
                <a:ea typeface="微软雅黑" panose="020B0503020204020204" pitchFamily="34" charset="-122"/>
                <a:sym typeface="+mn-ea"/>
              </a:rPr>
              <a:t>BM Test and Cliff δ Effect Size</a:t>
            </a: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2663" y="3308350"/>
            <a:ext cx="10420350" cy="13811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5844" name="文本框 8"/>
          <p:cNvSpPr txBox="1"/>
          <p:nvPr/>
        </p:nvSpPr>
        <p:spPr>
          <a:xfrm>
            <a:off x="335360" y="1466800"/>
            <a:ext cx="11982450" cy="95408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en-US" altLang="zh-CN" sz="2800" b="1">
                <a:solidFill>
                  <a:srgbClr val="A02B3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RQ3</a:t>
            </a:r>
            <a:r>
              <a:rPr lang="en-US" altLang="zh-CN" sz="2800" b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To what extent does data augmentation improve multi-class code readability classification? </a:t>
            </a:r>
            <a:endParaRPr lang="zh-CN" altLang="en-US" sz="2800"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10" name="标题 1"/>
          <p:cNvSpPr>
            <a:spLocks noGrp="1"/>
          </p:cNvSpPr>
          <p:nvPr/>
        </p:nvSpPr>
        <p:spPr>
          <a:xfrm>
            <a:off x="1066800" y="5056188"/>
            <a:ext cx="10515600" cy="777875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lstStyle/>
          <a:p>
            <a:pPr eaLnBrk="1" hangingPunct="1">
              <a:lnSpc>
                <a:spcPct val="90000"/>
              </a:lnSpc>
            </a:pPr>
            <a:r>
              <a:rPr lang="en-US" altLang="zh-CN" sz="2400">
                <a:latin typeface="Verdana" panose="020B0604030504040204" pitchFamily="34" charset="0"/>
                <a:ea typeface="微软雅黑" panose="020B0503020204020204" pitchFamily="34" charset="-122"/>
                <a:sym typeface="+mn-ea"/>
              </a:rPr>
              <a:t>Both </a:t>
            </a:r>
            <a:r>
              <a:rPr lang="zh-CN" altLang="en-US" sz="2400">
                <a:latin typeface="Verdana" panose="020B0604030504040204" pitchFamily="34" charset="0"/>
                <a:ea typeface="微软雅黑" panose="020B0503020204020204" pitchFamily="34" charset="-122"/>
                <a:sym typeface="+mn-ea"/>
              </a:rPr>
              <a:t>of them imply statistically significant improvements in classification </a:t>
            </a:r>
            <a:r>
              <a:rPr lang="en-US" altLang="zh-CN" sz="2400">
                <a:latin typeface="Verdana" panose="020B0604030504040204" pitchFamily="34" charset="0"/>
                <a:ea typeface="微软雅黑" panose="020B0503020204020204" pitchFamily="34" charset="-122"/>
                <a:sym typeface="+mn-ea"/>
              </a:rPr>
              <a:t>performance.</a:t>
            </a:r>
          </a:p>
        </p:txBody>
      </p:sp>
      <p:sp>
        <p:nvSpPr>
          <p:cNvPr id="35846" name="矩形 7"/>
          <p:cNvSpPr/>
          <p:nvPr/>
        </p:nvSpPr>
        <p:spPr>
          <a:xfrm>
            <a:off x="157163" y="0"/>
            <a:ext cx="4460875" cy="101600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algn="ctr"/>
            <a:r>
              <a:rPr lang="en-US" altLang="zh-CN" sz="6000">
                <a:solidFill>
                  <a:schemeClr val="bg1"/>
                </a:solidFill>
                <a:latin typeface="Arial" panose="020B0604020202020204" pitchFamily="34" charset="0"/>
              </a:rPr>
              <a:t>Experiments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0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灯片编号占位符 3"/>
          <p:cNvSpPr txBox="1">
            <a:spLocks noGrp="1"/>
          </p:cNvSpPr>
          <p:nvPr>
            <p:ph type="sldNum" sz="quarter" idx="4"/>
          </p:nvPr>
        </p:nvSpPr>
        <p:spPr/>
        <p:txBody>
          <a:bodyPr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</a:lstStyle>
          <a:p>
            <a:pPr lvl="0" algn="r"/>
            <a:fld id="{9A0DB2DC-4C9A-4742-B13C-FB6460FD3503}" type="slidenum">
              <a:rPr lang="en-US" altLang="zh-CN" sz="1000">
                <a:solidFill>
                  <a:srgbClr val="000000"/>
                </a:solidFill>
              </a:rPr>
              <a:t>19</a:t>
            </a:fld>
            <a:endParaRPr lang="en-US" altLang="zh-CN" sz="1000">
              <a:solidFill>
                <a:srgbClr val="000000"/>
              </a:solidFill>
            </a:endParaRPr>
          </a:p>
        </p:txBody>
      </p:sp>
      <p:pic>
        <p:nvPicPr>
          <p:cNvPr id="6" name="图形 5" descr="聊天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82725" y="2522538"/>
            <a:ext cx="2065338" cy="20669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7" name="矩形 6"/>
          <p:cNvSpPr/>
          <p:nvPr/>
        </p:nvSpPr>
        <p:spPr>
          <a:xfrm>
            <a:off x="3071813" y="4298950"/>
            <a:ext cx="6769100" cy="254000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  <a:effectLst>
            <a:outerShdw blurRad="50800" dist="2159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3335338" y="2827338"/>
            <a:ext cx="6388100" cy="163036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10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Discussion</a:t>
            </a:r>
            <a:endParaRPr kumimoji="0" lang="zh-CN" altLang="en-US" sz="10000" b="0" i="0" u="none" strike="noStrike" kern="1200" cap="none" spc="0" normalizeH="0" baseline="0" noProof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192088" y="87313"/>
            <a:ext cx="3906837" cy="101600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algn="ctr"/>
            <a:r>
              <a:rPr lang="en-US" altLang="zh-CN" sz="6000">
                <a:solidFill>
                  <a:schemeClr val="bg1"/>
                </a:solidFill>
                <a:latin typeface="Arial" panose="020B0604020202020204" pitchFamily="34" charset="0"/>
              </a:rPr>
              <a:t>Discussion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/>
      <p:bldP spid="9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灯片编号占位符 3"/>
          <p:cNvSpPr txBox="1">
            <a:spLocks noGrp="1"/>
          </p:cNvSpPr>
          <p:nvPr>
            <p:ph type="sldNum" sz="quarter" idx="4"/>
          </p:nvPr>
        </p:nvSpPr>
        <p:spPr/>
        <p:txBody>
          <a:bodyPr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</a:lstStyle>
          <a:p>
            <a:pPr lvl="0" algn="r"/>
            <a:fld id="{9A0DB2DC-4C9A-4742-B13C-FB6460FD3503}" type="slidenum">
              <a:rPr lang="en-US" altLang="zh-CN" sz="1000">
                <a:solidFill>
                  <a:srgbClr val="000000"/>
                </a:solidFill>
              </a:rPr>
              <a:t>20</a:t>
            </a:fld>
            <a:endParaRPr lang="en-US" altLang="zh-CN" sz="1000">
              <a:solidFill>
                <a:srgbClr val="000000"/>
              </a:solidFill>
            </a:endParaRPr>
          </a:p>
        </p:txBody>
      </p:sp>
      <p:sp>
        <p:nvSpPr>
          <p:cNvPr id="37890" name="矩形 4"/>
          <p:cNvSpPr/>
          <p:nvPr/>
        </p:nvSpPr>
        <p:spPr>
          <a:xfrm>
            <a:off x="192088" y="87313"/>
            <a:ext cx="3906837" cy="101600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algn="ctr"/>
            <a:r>
              <a:rPr lang="en-US" altLang="zh-CN" sz="6000">
                <a:solidFill>
                  <a:schemeClr val="bg1"/>
                </a:solidFill>
                <a:latin typeface="Arial" panose="020B0604020202020204" pitchFamily="34" charset="0"/>
              </a:rPr>
              <a:t>Discussion</a:t>
            </a:r>
          </a:p>
        </p:txBody>
      </p:sp>
      <p:pic>
        <p:nvPicPr>
          <p:cNvPr id="7" name="图形 6" descr="聊天 RTL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0425" y="1557338"/>
            <a:ext cx="914400" cy="9144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9" name="文本框 8"/>
          <p:cNvSpPr txBox="1"/>
          <p:nvPr/>
        </p:nvSpPr>
        <p:spPr>
          <a:xfrm>
            <a:off x="2063750" y="1557338"/>
            <a:ext cx="6173788" cy="58356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en-US" altLang="zh-CN" sz="3200" b="1">
                <a:solidFill>
                  <a:srgbClr val="000000"/>
                </a:solidFill>
                <a:cs typeface="Arial" panose="020B0604020202020204" pitchFamily="34" charset="0"/>
              </a:rPr>
              <a:t>Augmentation Effort</a:t>
            </a:r>
            <a:endParaRPr lang="zh-CN" altLang="en-US" sz="3200">
              <a:cs typeface="Arial" panose="020B0604020202020204" pitchFamily="34" charset="0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2063750" y="2720032"/>
            <a:ext cx="9723120" cy="58356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en-US" altLang="zh-CN" sz="3200" b="1">
                <a:solidFill>
                  <a:srgbClr val="000000"/>
                </a:solidFill>
                <a:cs typeface="Arial" panose="020B0604020202020204" pitchFamily="34" charset="0"/>
              </a:rPr>
              <a:t>Readability and Understandability</a:t>
            </a:r>
            <a:endParaRPr lang="zh-CN" altLang="en-US" sz="3200">
              <a:cs typeface="Arial" panose="020B0604020202020204" pitchFamily="34" charset="0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2063750" y="4460924"/>
            <a:ext cx="6173788" cy="58356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en-US" altLang="zh-CN" sz="3200" b="1">
                <a:solidFill>
                  <a:srgbClr val="000000"/>
                </a:solidFill>
                <a:cs typeface="Arial" panose="020B0604020202020204" pitchFamily="34" charset="0"/>
              </a:rPr>
              <a:t>Readability Data</a:t>
            </a:r>
            <a:endParaRPr lang="zh-CN" altLang="en-US" sz="3200">
              <a:cs typeface="Arial" panose="020B0604020202020204" pitchFamily="34" charset="0"/>
            </a:endParaRPr>
          </a:p>
        </p:txBody>
      </p:sp>
      <p:pic>
        <p:nvPicPr>
          <p:cNvPr id="14" name="图形 13" descr="聊天 RTL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0425" y="2708920"/>
            <a:ext cx="914400" cy="9144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5" name="图形 14" descr="聊天 RTL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0425" y="4437112"/>
            <a:ext cx="914400" cy="9144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2" name="文本框 11"/>
          <p:cNvSpPr txBox="1"/>
          <p:nvPr/>
        </p:nvSpPr>
        <p:spPr>
          <a:xfrm>
            <a:off x="2063750" y="2133600"/>
            <a:ext cx="9937750" cy="4000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en-US" altLang="zh-CN"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By adopting the data augmentation approach, the cost is largely reduced.</a:t>
            </a:r>
            <a:endParaRPr lang="zh-CN" altLang="en-US" sz="2000"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2063750" y="3302327"/>
            <a:ext cx="9528175" cy="101473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en-US" altLang="zh-CN"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It is noticeable that the domain-specific data transformation does not perform well because of the subjectivity code readability owns. Besides, manual manipulations</a:t>
            </a:r>
          </a:p>
          <a:p>
            <a:r>
              <a:rPr lang="zh-CN" altLang="en-US" sz="2000">
                <a:latin typeface="Arial" panose="020B0604020202020204" pitchFamily="34" charset="0"/>
                <a:ea typeface="Arial" panose="020B0604020202020204" pitchFamily="34" charset="0"/>
              </a:rPr>
              <a:t>might affect code understandability as well.</a:t>
            </a:r>
          </a:p>
        </p:txBody>
      </p:sp>
      <p:sp>
        <p:nvSpPr>
          <p:cNvPr id="17" name="文本框 16"/>
          <p:cNvSpPr txBox="1"/>
          <p:nvPr/>
        </p:nvSpPr>
        <p:spPr>
          <a:xfrm>
            <a:off x="2063750" y="5046712"/>
            <a:ext cx="9437688" cy="132238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en-US" altLang="zh-CN"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original dataset sourced from different prior researches might be prone to errors and weaken our conclusions to a certain extent because three datasets are labeled by different groups of human annotators and differ remarkably in terms of code length, code completeness.</a:t>
            </a:r>
            <a:endParaRPr lang="zh-CN" altLang="en-US" sz="2000"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1" grpId="0"/>
      <p:bldP spid="13" grpId="0"/>
      <p:bldP spid="12" grpId="0"/>
      <p:bldP spid="16" grpId="0"/>
      <p:bldP spid="17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灯片编号占位符 3"/>
          <p:cNvSpPr txBox="1">
            <a:spLocks noGrp="1"/>
          </p:cNvSpPr>
          <p:nvPr>
            <p:ph type="sldNum" sz="quarter" idx="4"/>
          </p:nvPr>
        </p:nvSpPr>
        <p:spPr/>
        <p:txBody>
          <a:bodyPr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</a:lstStyle>
          <a:p>
            <a:pPr lvl="0" algn="r"/>
            <a:fld id="{9A0DB2DC-4C9A-4742-B13C-FB6460FD3503}" type="slidenum">
              <a:rPr lang="en-US" altLang="zh-CN" sz="1000">
                <a:solidFill>
                  <a:srgbClr val="000000"/>
                </a:solidFill>
              </a:rPr>
              <a:t>21</a:t>
            </a:fld>
            <a:endParaRPr lang="en-US" altLang="zh-CN" sz="1000">
              <a:solidFill>
                <a:srgbClr val="000000"/>
              </a:solidFill>
            </a:endParaRPr>
          </a:p>
        </p:txBody>
      </p:sp>
      <p:pic>
        <p:nvPicPr>
          <p:cNvPr id="7" name="图形 6" descr="列表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65275" y="2913063"/>
            <a:ext cx="1944688" cy="19431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8" name="文本框 7"/>
          <p:cNvSpPr txBox="1"/>
          <p:nvPr/>
        </p:nvSpPr>
        <p:spPr>
          <a:xfrm>
            <a:off x="3503613" y="3068638"/>
            <a:ext cx="6530975" cy="163195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en-US" altLang="zh-CN" sz="10000">
                <a:latin typeface="Arial" panose="020B0604020202020204" pitchFamily="34" charset="0"/>
              </a:rPr>
              <a:t>Conclusion</a:t>
            </a:r>
            <a:endParaRPr lang="zh-CN" altLang="en-US" sz="10000">
              <a:latin typeface="Arial" panose="020B0604020202020204" pitchFamily="34" charset="0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3365500" y="4397375"/>
            <a:ext cx="6769100" cy="254000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  <a:effectLst>
            <a:outerShdw blurRad="50800" dist="2159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149225" y="87313"/>
            <a:ext cx="3992563" cy="101600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algn="ctr"/>
            <a:r>
              <a:rPr lang="en-US" altLang="zh-CN" sz="6000">
                <a:solidFill>
                  <a:schemeClr val="bg1"/>
                </a:solidFill>
                <a:latin typeface="Arial" panose="020B0604020202020204" pitchFamily="34" charset="0"/>
              </a:rPr>
              <a:t>Conclusion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 animBg="1"/>
      <p:bldP spid="10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>
            <a:off x="1200150" y="5240338"/>
            <a:ext cx="9983788" cy="852488"/>
          </a:xfrm>
          <a:prstGeom prst="rect">
            <a:avLst/>
          </a:prstGeom>
          <a:solidFill>
            <a:srgbClr val="2F92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1200150" y="3502025"/>
            <a:ext cx="9983788" cy="1163638"/>
          </a:xfrm>
          <a:prstGeom prst="rect">
            <a:avLst/>
          </a:prstGeom>
          <a:solidFill>
            <a:srgbClr val="2F92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1200150" y="1700213"/>
            <a:ext cx="9983788" cy="1163638"/>
          </a:xfrm>
          <a:prstGeom prst="rect">
            <a:avLst/>
          </a:prstGeom>
          <a:solidFill>
            <a:srgbClr val="2F92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9940" name="灯片编号占位符 3"/>
          <p:cNvSpPr txBox="1">
            <a:spLocks noGrp="1"/>
          </p:cNvSpPr>
          <p:nvPr>
            <p:ph type="sldNum" sz="quarter" idx="4"/>
          </p:nvPr>
        </p:nvSpPr>
        <p:spPr/>
        <p:txBody>
          <a:bodyPr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</a:lstStyle>
          <a:p>
            <a:pPr lvl="0" algn="r"/>
            <a:fld id="{9A0DB2DC-4C9A-4742-B13C-FB6460FD3503}" type="slidenum">
              <a:rPr lang="en-US" altLang="zh-CN" sz="1000">
                <a:solidFill>
                  <a:srgbClr val="000000"/>
                </a:solidFill>
              </a:rPr>
              <a:t>22</a:t>
            </a:fld>
            <a:endParaRPr lang="en-US" altLang="zh-CN" sz="1000">
              <a:solidFill>
                <a:srgbClr val="000000"/>
              </a:solidFill>
            </a:endParaRPr>
          </a:p>
        </p:txBody>
      </p:sp>
      <p:sp>
        <p:nvSpPr>
          <p:cNvPr id="39941" name="矩形 4"/>
          <p:cNvSpPr/>
          <p:nvPr/>
        </p:nvSpPr>
        <p:spPr>
          <a:xfrm>
            <a:off x="149225" y="87313"/>
            <a:ext cx="3992563" cy="101600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algn="ctr"/>
            <a:r>
              <a:rPr lang="en-US" altLang="zh-CN" sz="6000">
                <a:solidFill>
                  <a:schemeClr val="bg1"/>
                </a:solidFill>
                <a:latin typeface="Arial" panose="020B0604020202020204" pitchFamily="34" charset="0"/>
              </a:rPr>
              <a:t>Conclusion</a:t>
            </a:r>
          </a:p>
        </p:txBody>
      </p:sp>
      <p:sp>
        <p:nvSpPr>
          <p:cNvPr id="39942" name="文本框 6"/>
          <p:cNvSpPr txBox="1"/>
          <p:nvPr/>
        </p:nvSpPr>
        <p:spPr>
          <a:xfrm>
            <a:off x="1293813" y="1790700"/>
            <a:ext cx="10056812" cy="10160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en-US" altLang="zh-CN" sz="20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enable multi-class code readability classification, we propose a data augmentation approach that could be used to effectively enlarge the dataset and well train a multi-class classifier.</a:t>
            </a:r>
            <a:endParaRPr lang="zh-CN" altLang="en-US" sz="2000">
              <a:solidFill>
                <a:schemeClr val="bg1"/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39943" name="文本框 8"/>
          <p:cNvSpPr txBox="1"/>
          <p:nvPr/>
        </p:nvSpPr>
        <p:spPr>
          <a:xfrm>
            <a:off x="1295400" y="3556000"/>
            <a:ext cx="9793288" cy="10160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en-US" altLang="zh-CN" sz="20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results reveal that adopting the data augmentation approach could improve </a:t>
            </a:r>
          </a:p>
          <a:p>
            <a:r>
              <a:rPr lang="en-US" altLang="zh-CN" sz="20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classification performance to a considerable extent with the accuracy improved by 1.8% to 10.7%.</a:t>
            </a:r>
            <a:endParaRPr lang="zh-CN" altLang="en-US" sz="2000">
              <a:solidFill>
                <a:schemeClr val="bg1"/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39944" name="文本框 10"/>
          <p:cNvSpPr txBox="1"/>
          <p:nvPr/>
        </p:nvSpPr>
        <p:spPr>
          <a:xfrm>
            <a:off x="1341438" y="5270500"/>
            <a:ext cx="9961562" cy="7080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en-US" altLang="zh-CN" sz="20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classifier produced by our proposed method could reach a state-of-the-art multi</a:t>
            </a:r>
          </a:p>
          <a:p>
            <a:r>
              <a:rPr lang="en-US" altLang="zh-CN" sz="20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class code readability classification accuracy of 68.0%, as well as 67.3% f-measure.</a:t>
            </a:r>
            <a:endParaRPr lang="zh-CN" altLang="en-US" sz="2000">
              <a:solidFill>
                <a:schemeClr val="bg1"/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938213" y="1700213"/>
            <a:ext cx="142875" cy="1163638"/>
          </a:xfrm>
          <a:prstGeom prst="rect">
            <a:avLst/>
          </a:prstGeom>
          <a:solidFill>
            <a:srgbClr val="2F92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938213" y="3503613"/>
            <a:ext cx="142875" cy="1163638"/>
          </a:xfrm>
          <a:prstGeom prst="rect">
            <a:avLst/>
          </a:prstGeom>
          <a:solidFill>
            <a:srgbClr val="2F92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942975" y="5240338"/>
            <a:ext cx="144463" cy="852488"/>
          </a:xfrm>
          <a:prstGeom prst="rect">
            <a:avLst/>
          </a:prstGeom>
          <a:solidFill>
            <a:srgbClr val="2F92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"/>
                            </p:stCondLst>
                            <p:childTnLst>
                              <p:par>
                                <p:cTn id="29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8" grpId="0" animBg="1"/>
      <p:bldP spid="2" grpId="0" animBg="1"/>
      <p:bldP spid="3" grpId="0" animBg="1"/>
      <p:bldP spid="11" grpId="0" animBg="1"/>
      <p:bldP spid="12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灯片编号占位符 3"/>
          <p:cNvSpPr txBox="1">
            <a:spLocks noGrp="1"/>
          </p:cNvSpPr>
          <p:nvPr>
            <p:ph type="sldNum" sz="quarter" idx="4"/>
          </p:nvPr>
        </p:nvSpPr>
        <p:spPr/>
        <p:txBody>
          <a:bodyPr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</a:lstStyle>
          <a:p>
            <a:pPr lvl="0" algn="r"/>
            <a:fld id="{9A0DB2DC-4C9A-4742-B13C-FB6460FD3503}" type="slidenum">
              <a:rPr lang="en-US" altLang="zh-CN" sz="1000">
                <a:solidFill>
                  <a:srgbClr val="000000"/>
                </a:solidFill>
              </a:rPr>
              <a:t>23</a:t>
            </a:fld>
            <a:endParaRPr lang="en-US" altLang="zh-CN" sz="1000">
              <a:solidFill>
                <a:srgbClr val="000000"/>
              </a:solidFill>
            </a:endParaRPr>
          </a:p>
        </p:txBody>
      </p:sp>
      <p:sp>
        <p:nvSpPr>
          <p:cNvPr id="6" name="矩形 5"/>
          <p:cNvSpPr/>
          <p:nvPr/>
        </p:nvSpPr>
        <p:spPr>
          <a:xfrm>
            <a:off x="3792538" y="3068638"/>
            <a:ext cx="2374900" cy="136842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50800" dist="165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0964" name="标题 2"/>
          <p:cNvSpPr>
            <a:spLocks noGrp="1"/>
          </p:cNvSpPr>
          <p:nvPr/>
        </p:nvSpPr>
        <p:spPr>
          <a:xfrm>
            <a:off x="2135188" y="2284413"/>
            <a:ext cx="8064500" cy="3038475"/>
          </a:xfrm>
          <a:prstGeom prst="rect">
            <a:avLst/>
          </a:prstGeom>
          <a:noFill/>
          <a:ln w="9525">
            <a:noFill/>
          </a:ln>
        </p:spPr>
        <p:txBody>
          <a:bodyPr anchor="ctr" anchorCtr="0"/>
          <a:lstStyle/>
          <a:p>
            <a:pPr algn="ctr" eaLnBrk="1" hangingPunct="1">
              <a:lnSpc>
                <a:spcPct val="90000"/>
              </a:lnSpc>
            </a:pPr>
            <a:r>
              <a:rPr lang="en-US" altLang="zh-CN" sz="8000" b="1">
                <a:solidFill>
                  <a:schemeClr val="bg1"/>
                </a:solidFill>
                <a:latin typeface="Verdana" panose="020B0604030504040204" pitchFamily="34" charset="0"/>
                <a:ea typeface="微软雅黑" panose="020B0503020204020204" pitchFamily="34" charset="-122"/>
              </a:rPr>
              <a:t>THA</a:t>
            </a:r>
            <a:r>
              <a:rPr lang="en-US" altLang="zh-CN" sz="8000" b="1">
                <a:latin typeface="Verdana" panose="020B0604030504040204" pitchFamily="34" charset="0"/>
                <a:ea typeface="微软雅黑" panose="020B0503020204020204" pitchFamily="34" charset="-122"/>
              </a:rPr>
              <a:t>NKS</a:t>
            </a:r>
          </a:p>
        </p:txBody>
      </p:sp>
    </p:spTree>
  </p:cSld>
  <p:clrMapOvr>
    <a:masterClrMapping/>
  </p:clrMapOvr>
  <p:transition spd="med">
    <p:fade/>
  </p:transition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OMMONDATA" val="eyJoZGlkIjoiODEwNTEzOGY0NDc3MTYzOTE2YzNkYmE3YmNlYWY0ZmYifQ=="/>
</p:tagLst>
</file>

<file path=ppt/theme/theme1.xml><?xml version="1.0" encoding="utf-8"?>
<a:theme xmlns:a="http://schemas.openxmlformats.org/drawingml/2006/main" name="5_默认设计模板">
  <a:themeElements>
    <a:clrScheme name="气流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视点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默认设计模板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默认设计模板">
  <a:themeElements>
    <a:clrScheme name="气流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视点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默认设计模板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</TotalTime>
  <Words>655</Words>
  <Application>Microsoft Macintosh PowerPoint</Application>
  <PresentationFormat>宽屏</PresentationFormat>
  <Paragraphs>129</Paragraphs>
  <Slides>23</Slides>
  <Notes>2</Notes>
  <HiddenSlides>0</HiddenSlides>
  <MMClips>0</MMClips>
  <ScaleCrop>false</ScaleCrop>
  <HeadingPairs>
    <vt:vector size="6" baseType="variant">
      <vt:variant>
        <vt:lpstr>已用的字体</vt:lpstr>
      </vt:variant>
      <vt:variant>
        <vt:i4>2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23</vt:i4>
      </vt:variant>
    </vt:vector>
  </HeadingPairs>
  <TitlesOfParts>
    <vt:vector size="27" baseType="lpstr">
      <vt:lpstr>Arial</vt:lpstr>
      <vt:lpstr>Verdana</vt:lpstr>
      <vt:lpstr>5_默认设计模板</vt:lpstr>
      <vt:lpstr>1_默认设计模板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rpl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第二十次课</dc:title>
  <dc:creator>zhangxl</dc:creator>
  <cp:lastModifiedBy>Microsoft Office User</cp:lastModifiedBy>
  <cp:revision>235</cp:revision>
  <dcterms:created xsi:type="dcterms:W3CDTF">2007-12-07T07:58:00Z</dcterms:created>
  <dcterms:modified xsi:type="dcterms:W3CDTF">2022-06-09T08:18:23Z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2B396AE94A6F4FAE9089C0FC4CD2636B</vt:lpwstr>
  </property>
  <property fmtid="{D5CDD505-2E9C-101B-9397-08002B2CF9AE}" pid="3" name="KSOProductBuildVer">
    <vt:lpwstr>2052-11.1.0.11744</vt:lpwstr>
  </property>
</Properties>
</file>