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57" r:id="rId2"/>
    <p:sldId id="321" r:id="rId3"/>
    <p:sldId id="326" r:id="rId4"/>
    <p:sldId id="327" r:id="rId5"/>
    <p:sldId id="308" r:id="rId6"/>
    <p:sldId id="328" r:id="rId7"/>
    <p:sldId id="329" r:id="rId8"/>
    <p:sldId id="325" r:id="rId9"/>
    <p:sldId id="287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C693EB25-BCC0-4D40-94D0-9E773BC883C0}">
          <p14:sldIdLst>
            <p14:sldId id="257"/>
            <p14:sldId id="321"/>
            <p14:sldId id="326"/>
            <p14:sldId id="327"/>
            <p14:sldId id="308"/>
            <p14:sldId id="328"/>
            <p14:sldId id="329"/>
            <p14:sldId id="325"/>
          </p14:sldIdLst>
        </p14:section>
        <p14:section name="SmartArt examples" id="{EC99EAA8-7F14-4B22-9918-54923576F222}">
          <p14:sldIdLst>
            <p14:sldId id="287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37363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75061" autoAdjust="0"/>
  </p:normalViewPr>
  <p:slideViewPr>
    <p:cSldViewPr snapToGrid="0">
      <p:cViewPr varScale="1">
        <p:scale>
          <a:sx n="85" d="100"/>
          <a:sy n="85" d="100"/>
        </p:scale>
        <p:origin x="1536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7A94D05-2413-416E-8BCF-22CC6EAE5C7A}" type="datetimeFigureOut">
              <a:rPr lang="en-GB" smtClean="0"/>
              <a:t>11/06/2022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702EEF7-10B8-48BD-98D2-6BEDC41F72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000269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702EEF7-10B8-48BD-98D2-6BEDC41F7233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701656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702EEF7-10B8-48BD-98D2-6BEDC41F7233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4554589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702EEF7-10B8-48BD-98D2-6BEDC41F7233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0640453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备注占位符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 indent="182880" algn="just">
                  <a:lnSpc>
                    <a:spcPct val="95000"/>
                  </a:lnSpc>
                  <a:spcAft>
                    <a:spcPts val="600"/>
                  </a:spcAft>
                </a:pPr>
                <a:endParaRPr lang="zh-CN" altLang="zh-CN" sz="1800" spc="-5" dirty="0">
                  <a:effectLst/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</mc:Choice>
        <mc:Fallback xmlns="">
          <p:sp>
            <p:nvSpPr>
              <p:cNvPr id="3" name="备注占位符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 indent="182880" algn="just">
                  <a:lnSpc>
                    <a:spcPct val="95000"/>
                  </a:lnSpc>
                  <a:spcAft>
                    <a:spcPts val="600"/>
                  </a:spcAft>
                </a:pPr>
                <a:r>
                  <a:rPr lang="en-US" altLang="zh-CN" sz="1800" spc="-5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</a:rPr>
                  <a:t>The knowledge mentioned in this paper is the ability of the model to extract features from the input. Supposing there are two programming languages </a:t>
                </a:r>
                <a:r>
                  <a:rPr lang="en-US" altLang="zh-CN" sz="1800" i="1" spc="-5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</a:rPr>
                  <a:t>A</a:t>
                </a:r>
                <a:r>
                  <a:rPr lang="en-US" altLang="zh-CN" sz="1800" spc="-5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</a:rPr>
                  <a:t> and </a:t>
                </a:r>
                <a:r>
                  <a:rPr lang="en-US" altLang="zh-CN" sz="1800" i="1" spc="-5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</a:rPr>
                  <a:t>B</a:t>
                </a:r>
                <a:r>
                  <a:rPr lang="en-US" altLang="zh-CN" sz="1800" spc="-5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</a:rPr>
                  <a:t>, where A has a well-trained transformer-based code summarization model  </a:t>
                </a:r>
                <a:r>
                  <a:rPr lang="en-US" altLang="zh-CN" sz="1800" i="0" spc="-5">
                    <a:effectLst/>
                    <a:latin typeface="Cambria Math" panose="02040503050406030204" pitchFamily="18" charset="0"/>
                    <a:ea typeface="宋体" panose="02010600030101010101" pitchFamily="2" charset="-122"/>
                  </a:rPr>
                  <a:t>𝑀</a:t>
                </a:r>
                <a:r>
                  <a:rPr lang="zh-CN" altLang="zh-CN" sz="1800" i="0" spc="-5">
                    <a:effectLst/>
                    <a:latin typeface="Cambria Math" panose="02040503050406030204" pitchFamily="18" charset="0"/>
                    <a:ea typeface="宋体" panose="02010600030101010101" pitchFamily="2" charset="-122"/>
                  </a:rPr>
                  <a:t>_</a:t>
                </a:r>
                <a:r>
                  <a:rPr lang="en-US" altLang="zh-CN" sz="1800" i="0" spc="-5">
                    <a:effectLst/>
                    <a:latin typeface="Cambria Math" panose="02040503050406030204" pitchFamily="18" charset="0"/>
                    <a:ea typeface="宋体" panose="02010600030101010101" pitchFamily="2" charset="-122"/>
                  </a:rPr>
                  <a:t>𝐴</a:t>
                </a:r>
                <a:r>
                  <a:rPr lang="en-US" altLang="zh-CN" sz="1800" spc="-5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</a:rPr>
                  <a:t> while </a:t>
                </a:r>
                <a:r>
                  <a:rPr lang="en-US" altLang="zh-CN" sz="1800" i="1" spc="-5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</a:rPr>
                  <a:t>B</a:t>
                </a:r>
                <a:r>
                  <a:rPr lang="en-US" altLang="zh-CN" sz="1800" spc="-5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</a:rPr>
                  <a:t> has a structurally identical but undertrained model  </a:t>
                </a:r>
                <a:r>
                  <a:rPr lang="en-US" altLang="zh-CN" sz="1800" i="0" spc="-5">
                    <a:effectLst/>
                    <a:latin typeface="Cambria Math" panose="02040503050406030204" pitchFamily="18" charset="0"/>
                    <a:ea typeface="宋体" panose="02010600030101010101" pitchFamily="2" charset="-122"/>
                  </a:rPr>
                  <a:t>𝑀</a:t>
                </a:r>
                <a:r>
                  <a:rPr lang="zh-CN" altLang="zh-CN" sz="1800" i="0" spc="-5">
                    <a:effectLst/>
                    <a:latin typeface="Cambria Math" panose="02040503050406030204" pitchFamily="18" charset="0"/>
                    <a:ea typeface="宋体" panose="02010600030101010101" pitchFamily="2" charset="-122"/>
                  </a:rPr>
                  <a:t>_</a:t>
                </a:r>
                <a:r>
                  <a:rPr lang="en-US" altLang="zh-CN" sz="1800" i="0" spc="-5">
                    <a:effectLst/>
                    <a:latin typeface="Cambria Math" panose="02040503050406030204" pitchFamily="18" charset="0"/>
                    <a:ea typeface="宋体" panose="02010600030101010101" pitchFamily="2" charset="-122"/>
                  </a:rPr>
                  <a:t>𝐵</a:t>
                </a:r>
                <a:r>
                  <a:rPr lang="en-US" altLang="zh-CN" sz="1800" spc="-5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</a:rPr>
                  <a:t>. Our target is accurately transferring knowledge from </a:t>
                </a:r>
                <a:r>
                  <a:rPr lang="en-US" altLang="zh-CN" sz="1800" i="0" spc="-5">
                    <a:effectLst/>
                    <a:latin typeface="Cambria Math" panose="02040503050406030204" pitchFamily="18" charset="0"/>
                    <a:ea typeface="宋体" panose="02010600030101010101" pitchFamily="2" charset="-122"/>
                  </a:rPr>
                  <a:t>𝑀</a:t>
                </a:r>
                <a:r>
                  <a:rPr lang="zh-CN" altLang="zh-CN" sz="1800" i="0" spc="-5">
                    <a:effectLst/>
                    <a:latin typeface="Cambria Math" panose="02040503050406030204" pitchFamily="18" charset="0"/>
                    <a:ea typeface="宋体" panose="02010600030101010101" pitchFamily="2" charset="-122"/>
                  </a:rPr>
                  <a:t>_</a:t>
                </a:r>
                <a:r>
                  <a:rPr lang="en-US" altLang="zh-CN" sz="1800" i="0" spc="-5">
                    <a:effectLst/>
                    <a:latin typeface="Cambria Math" panose="02040503050406030204" pitchFamily="18" charset="0"/>
                    <a:ea typeface="宋体" panose="02010600030101010101" pitchFamily="2" charset="-122"/>
                  </a:rPr>
                  <a:t>𝐴</a:t>
                </a:r>
                <a:r>
                  <a:rPr lang="en-US" altLang="zh-CN" sz="1800" spc="-5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</a:rPr>
                  <a:t> to </a:t>
                </a:r>
                <a:r>
                  <a:rPr lang="en-US" altLang="zh-CN" sz="1800" i="0" spc="-5">
                    <a:effectLst/>
                    <a:latin typeface="Cambria Math" panose="02040503050406030204" pitchFamily="18" charset="0"/>
                    <a:ea typeface="宋体" panose="02010600030101010101" pitchFamily="2" charset="-122"/>
                  </a:rPr>
                  <a:t>𝑀</a:t>
                </a:r>
                <a:r>
                  <a:rPr lang="zh-CN" altLang="zh-CN" sz="1800" i="0" spc="-5">
                    <a:effectLst/>
                    <a:latin typeface="Cambria Math" panose="02040503050406030204" pitchFamily="18" charset="0"/>
                    <a:ea typeface="宋体" panose="02010600030101010101" pitchFamily="2" charset="-122"/>
                  </a:rPr>
                  <a:t>_</a:t>
                </a:r>
                <a:r>
                  <a:rPr lang="en-US" altLang="zh-CN" sz="1800" i="0" spc="-5">
                    <a:effectLst/>
                    <a:latin typeface="Cambria Math" panose="02040503050406030204" pitchFamily="18" charset="0"/>
                    <a:ea typeface="宋体" panose="02010600030101010101" pitchFamily="2" charset="-122"/>
                  </a:rPr>
                  <a:t>𝐵</a:t>
                </a:r>
                <a:r>
                  <a:rPr lang="en-US" altLang="zh-CN" sz="1800" spc="-5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</a:rPr>
                  <a:t> to facilitate the training process of </a:t>
                </a:r>
                <a:r>
                  <a:rPr lang="en-US" altLang="zh-CN" sz="1800" i="0" spc="-5">
                    <a:effectLst/>
                    <a:latin typeface="Cambria Math" panose="02040503050406030204" pitchFamily="18" charset="0"/>
                    <a:ea typeface="宋体" panose="02010600030101010101" pitchFamily="2" charset="-122"/>
                  </a:rPr>
                  <a:t>𝑀</a:t>
                </a:r>
                <a:r>
                  <a:rPr lang="zh-CN" altLang="zh-CN" sz="1800" i="0" spc="-5">
                    <a:effectLst/>
                    <a:latin typeface="Cambria Math" panose="02040503050406030204" pitchFamily="18" charset="0"/>
                    <a:ea typeface="宋体" panose="02010600030101010101" pitchFamily="2" charset="-122"/>
                  </a:rPr>
                  <a:t>_</a:t>
                </a:r>
                <a:r>
                  <a:rPr lang="en-US" altLang="zh-CN" sz="1800" i="0" spc="-5">
                    <a:effectLst/>
                    <a:latin typeface="Cambria Math" panose="02040503050406030204" pitchFamily="18" charset="0"/>
                    <a:ea typeface="宋体" panose="02010600030101010101" pitchFamily="2" charset="-122"/>
                  </a:rPr>
                  <a:t>𝐵</a:t>
                </a:r>
                <a:r>
                  <a:rPr lang="en-US" altLang="zh-CN" sz="1800" spc="-5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</a:rPr>
                  <a:t>. Our research questions include: </a:t>
                </a:r>
                <a:endParaRPr lang="zh-CN" altLang="zh-CN" sz="1800" spc="-5" dirty="0">
                  <a:effectLst/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</mc:Fallback>
      </mc:AlternateContent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702EEF7-10B8-48BD-98D2-6BEDC41F7233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8198628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702EEF7-10B8-48BD-98D2-6BEDC41F7233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1436037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备注占位符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 lvl="0"/>
                <a:endParaRPr lang="zh-CN" altLang="zh-CN" sz="1200" kern="1200" dirty="0">
                  <a:solidFill>
                    <a:schemeClr val="tx1"/>
                  </a:solidFill>
                  <a:effectLst/>
                  <a:latin typeface="+mn-lt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3" name="备注占位符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 lvl="0"/>
                <a:r>
                  <a:rPr lang="en-US" altLang="zh-CN" sz="1200" kern="12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The first research question is: </a:t>
                </a:r>
                <a:r>
                  <a:rPr lang="en-US" altLang="zh-CN" sz="1200" dirty="0"/>
                  <a:t>How to identify the transferrable heads</a:t>
                </a:r>
                <a:r>
                  <a:rPr lang="en-US" altLang="zh-CN" sz="1200" kern="12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? </a:t>
                </a:r>
              </a:p>
              <a:p>
                <a:pPr lvl="0"/>
                <a:endParaRPr lang="en-US" altLang="zh-CN" sz="1200" kern="1200" dirty="0">
                  <a:solidFill>
                    <a:schemeClr val="tx1"/>
                  </a:solidFill>
                  <a:effectLst/>
                  <a:latin typeface="+mn-lt"/>
                  <a:ea typeface="+mn-ea"/>
                  <a:cs typeface="+mn-cs"/>
                </a:endParaRPr>
              </a:p>
              <a:p>
                <a:pPr lvl="0"/>
                <a:r>
                  <a:rPr lang="en-US" altLang="zh-CN" sz="1200" kern="12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To address RQ1, we need a strategy to identify transferable knowledge which fits both source domain and target domain.</a:t>
                </a:r>
              </a:p>
              <a:p>
                <a:pPr lvl="0"/>
                <a:endParaRPr lang="en-US" altLang="zh-CN" sz="1200" kern="1200" dirty="0">
                  <a:solidFill>
                    <a:schemeClr val="tx1"/>
                  </a:solidFill>
                  <a:effectLst/>
                  <a:latin typeface="+mn-lt"/>
                  <a:ea typeface="+mn-ea"/>
                  <a:cs typeface="+mn-cs"/>
                </a:endParaRPr>
              </a:p>
              <a:p>
                <a:pPr lvl="0"/>
                <a:r>
                  <a:rPr lang="en-US" altLang="zh-CN" sz="1200" kern="12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Supposing we already have a well-trained Transformer-based model M_A for language A. We train a discriminator D to identify transferable heads in M_A. As Fig. 2 shows, </a:t>
                </a:r>
                <a:r>
                  <a:rPr lang="en-US" altLang="zh-CN" sz="1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</a:rPr>
                  <a:t>The left and right half are of the same Transformer </a:t>
                </a:r>
                <a:r>
                  <a:rPr lang="en-US" altLang="zh-CN" sz="1800" i="0">
                    <a:effectLst/>
                    <a:latin typeface="Cambria Math" panose="020405030504060302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𝑀</a:t>
                </a:r>
                <a:r>
                  <a:rPr lang="zh-CN" altLang="zh-CN" sz="1800" i="0">
                    <a:effectLst/>
                    <a:latin typeface="Cambria Math" panose="020405030504060302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_</a:t>
                </a:r>
                <a:r>
                  <a:rPr lang="en-US" altLang="zh-CN" sz="1800" i="0">
                    <a:effectLst/>
                    <a:latin typeface="Cambria Math" panose="020405030504060302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𝐴</a:t>
                </a:r>
                <a:r>
                  <a:rPr lang="en-US" altLang="zh-CN" sz="1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</a:rPr>
                  <a:t> trained by source language A. </a:t>
                </a:r>
                <a:r>
                  <a:rPr lang="en-US" altLang="zh-CN" sz="1200" kern="12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D can be regarded as a binary classification model which receives an input from M_A 's multi-head attention module and tries to identify whether the input is from A or B. Since the code token sequence is generally long, we use a Convolutional layer and a Pooling layer (average pooling) to reduce the dimensionality of the input. Then the input goes through an LSTM layer and a </a:t>
                </a:r>
                <a:r>
                  <a:rPr lang="en-US" altLang="zh-CN" sz="1200" kern="1200" dirty="0" err="1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Softmax</a:t>
                </a:r>
                <a:r>
                  <a:rPr lang="en-US" altLang="zh-CN" sz="1200" kern="12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 layer, outputs a probability of</a:t>
                </a:r>
                <a:r>
                  <a:rPr lang="en-US" altLang="zh-CN" sz="1200" kern="1200" baseline="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 A and B.</a:t>
                </a:r>
              </a:p>
              <a:p>
                <a:pPr lvl="0"/>
                <a:endParaRPr lang="en-US" altLang="zh-CN" sz="1200" kern="1200" baseline="0" dirty="0">
                  <a:solidFill>
                    <a:schemeClr val="tx1"/>
                  </a:solidFill>
                  <a:effectLst/>
                  <a:latin typeface="+mn-lt"/>
                  <a:ea typeface="+mn-ea"/>
                  <a:cs typeface="+mn-cs"/>
                </a:endParaRPr>
              </a:p>
              <a:p>
                <a:pPr lvl="0"/>
                <a:r>
                  <a:rPr lang="en-US" altLang="zh-CN" sz="1200" kern="1200" baseline="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After training, the discriminator is able to identify the differences between A and B.</a:t>
                </a:r>
                <a:r>
                  <a:rPr lang="zh-CN" altLang="en-US" sz="1200" kern="1200" baseline="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 </a:t>
                </a:r>
                <a:r>
                  <a:rPr lang="en-US" altLang="zh-CN" sz="1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</a:rPr>
                  <a:t>The rationale is that </a:t>
                </a:r>
                <a:r>
                  <a:rPr lang="en-US" altLang="zh-CN" sz="1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</a:rPr>
                  <a:t>D</a:t>
                </a:r>
                <a:r>
                  <a:rPr lang="en-US" altLang="zh-CN" sz="1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</a:rPr>
                  <a:t> captures the non-shared features between </a:t>
                </a:r>
                <a:r>
                  <a:rPr lang="en-US" altLang="zh-CN" sz="1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</a:rPr>
                  <a:t>A</a:t>
                </a:r>
                <a:r>
                  <a:rPr lang="en-US" altLang="zh-CN" sz="1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</a:rPr>
                  <a:t> and </a:t>
                </a:r>
                <a:r>
                  <a:rPr lang="en-US" altLang="zh-CN" sz="1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</a:rPr>
                  <a:t>B. While </a:t>
                </a:r>
                <a:r>
                  <a:rPr lang="en-US" altLang="zh-CN" sz="1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</a:rPr>
                  <a:t>Non-transferable heads contribute more to non-shared features, helping </a:t>
                </a:r>
                <a:r>
                  <a:rPr lang="en-US" altLang="zh-CN" sz="1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</a:rPr>
                  <a:t>D</a:t>
                </a:r>
                <a:r>
                  <a:rPr lang="en-US" altLang="zh-CN" sz="1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</a:rPr>
                  <a:t> distinguish </a:t>
                </a:r>
                <a:r>
                  <a:rPr lang="en-US" altLang="zh-CN" sz="1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</a:rPr>
                  <a:t>A</a:t>
                </a:r>
                <a:r>
                  <a:rPr lang="en-US" altLang="zh-CN" sz="1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</a:rPr>
                  <a:t> from </a:t>
                </a:r>
                <a:r>
                  <a:rPr lang="en-US" altLang="zh-CN" sz="1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</a:rPr>
                  <a:t>B</a:t>
                </a:r>
                <a:r>
                  <a:rPr lang="en-US" altLang="zh-CN" sz="1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</a:rPr>
                  <a:t>; Transferable heads are the opposite. </a:t>
                </a:r>
              </a:p>
              <a:p>
                <a:pPr lvl="0"/>
                <a:endParaRPr lang="en-US" altLang="zh-CN" sz="1800" kern="1200" dirty="0"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altLang="zh-CN" sz="1800" spc="-5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</a:rPr>
                  <a:t>In this paper, we regard the F1 score of the </a:t>
                </a:r>
                <a:r>
                  <a:rPr lang="en-US" altLang="zh-CN" sz="1800" i="0" spc="-5">
                    <a:effectLst/>
                    <a:latin typeface="Cambria Math" panose="02040503050406030204" pitchFamily="18" charset="0"/>
                    <a:ea typeface="宋体" panose="02010600030101010101" pitchFamily="2" charset="-122"/>
                  </a:rPr>
                  <a:t>𝑀</a:t>
                </a:r>
                <a:r>
                  <a:rPr lang="zh-CN" altLang="zh-CN" sz="1800" i="0" spc="-5">
                    <a:effectLst/>
                    <a:latin typeface="Cambria Math" panose="02040503050406030204" pitchFamily="18" charset="0"/>
                    <a:ea typeface="宋体" panose="02010600030101010101" pitchFamily="2" charset="-122"/>
                  </a:rPr>
                  <a:t>_</a:t>
                </a:r>
                <a:r>
                  <a:rPr lang="en-US" altLang="zh-CN" sz="1800" i="0" spc="-5">
                    <a:effectLst/>
                    <a:latin typeface="Cambria Math" panose="02040503050406030204" pitchFamily="18" charset="0"/>
                    <a:ea typeface="宋体" panose="02010600030101010101" pitchFamily="2" charset="-122"/>
                  </a:rPr>
                  <a:t>𝐴</a:t>
                </a:r>
                <a:r>
                  <a:rPr lang="en-US" altLang="zh-CN" sz="1800" b="0" i="0" spc="-5">
                    <a:effectLst/>
                    <a:latin typeface="Cambria Math" panose="02040503050406030204" pitchFamily="18" charset="0"/>
                    <a:ea typeface="宋体" panose="02010600030101010101" pitchFamily="2" charset="-122"/>
                  </a:rPr>
                  <a:t>′</a:t>
                </a:r>
                <a:r>
                  <a:rPr lang="en-US" altLang="zh-CN" sz="1800" dirty="0"/>
                  <a:t>s  </a:t>
                </a:r>
                <a:r>
                  <a:rPr lang="en-US" altLang="zh-CN" sz="1800" spc="-5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</a:rPr>
                  <a:t>multi-head module as a threshold: For heads with a lower F1 score than the threshold, we identify them as transferable heads.</a:t>
                </a:r>
                <a:endParaRPr lang="zh-CN" altLang="zh-CN" sz="1800" spc="-5" dirty="0">
                  <a:effectLst/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  <a:p>
                <a:pPr lvl="0"/>
                <a:endParaRPr lang="zh-CN" altLang="zh-CN" sz="1200" kern="1200" dirty="0">
                  <a:solidFill>
                    <a:schemeClr val="tx1"/>
                  </a:solidFill>
                  <a:effectLst/>
                  <a:latin typeface="+mn-lt"/>
                  <a:ea typeface="+mn-ea"/>
                  <a:cs typeface="+mn-cs"/>
                </a:endParaRPr>
              </a:p>
            </p:txBody>
          </p:sp>
        </mc:Fallback>
      </mc:AlternateContent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702EEF7-10B8-48BD-98D2-6BEDC41F7233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2813756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备注占位符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 lvl="0"/>
                <a:endParaRPr lang="zh-CN" altLang="zh-CN" sz="1200" kern="1200" dirty="0">
                  <a:solidFill>
                    <a:schemeClr val="tx1"/>
                  </a:solidFill>
                  <a:effectLst/>
                  <a:latin typeface="+mn-lt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3" name="备注占位符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 lvl="0"/>
                <a:r>
                  <a:rPr lang="en-US" altLang="zh-CN" sz="1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</a:rPr>
                  <a:t>The knowledge transfer process shows as Fig. 3. The target is to transfer the parameter matrices of linear layers.</a:t>
                </a:r>
              </a:p>
              <a:p>
                <a:pPr lvl="0"/>
                <a:endParaRPr lang="en-US" altLang="zh-CN" sz="1800" kern="1200" dirty="0"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  <a:p>
                <a:pPr lvl="0"/>
                <a:r>
                  <a:rPr lang="en-US" altLang="zh-CN" sz="1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</a:rPr>
                  <a:t>After </a:t>
                </a:r>
                <a:r>
                  <a:rPr lang="en-US" altLang="zh-CN" sz="1800" i="0">
                    <a:effectLst/>
                    <a:latin typeface="Cambria Math" panose="020405030504060302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𝑀</a:t>
                </a:r>
                <a:r>
                  <a:rPr lang="zh-CN" altLang="zh-CN" sz="1800" i="0">
                    <a:effectLst/>
                    <a:latin typeface="Cambria Math" panose="020405030504060302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_</a:t>
                </a:r>
                <a:r>
                  <a:rPr lang="en-US" altLang="zh-CN" sz="1800" i="0">
                    <a:effectLst/>
                    <a:latin typeface="Cambria Math" panose="020405030504060302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𝐵</a:t>
                </a:r>
                <a:r>
                  <a:rPr lang="en-US" altLang="zh-CN" sz="1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</a:rPr>
                  <a:t> receives </a:t>
                </a:r>
                <a:r>
                  <a:rPr lang="en-US" altLang="zh-CN" sz="1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</a:rPr>
                  <a:t>n</a:t>
                </a:r>
                <a:r>
                  <a:rPr lang="en-US" altLang="zh-CN" sz="1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</a:rPr>
                  <a:t> transferable heads from </a:t>
                </a:r>
                <a:r>
                  <a:rPr lang="en-US" altLang="zh-CN" sz="1800" i="0">
                    <a:effectLst/>
                    <a:latin typeface="Cambria Math" panose="020405030504060302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𝑀</a:t>
                </a:r>
                <a:r>
                  <a:rPr lang="zh-CN" altLang="zh-CN" sz="1800" i="0">
                    <a:effectLst/>
                    <a:latin typeface="Cambria Math" panose="020405030504060302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_</a:t>
                </a:r>
                <a:r>
                  <a:rPr lang="en-US" altLang="zh-CN" sz="1800" i="0">
                    <a:effectLst/>
                    <a:latin typeface="Cambria Math" panose="020405030504060302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𝐴</a:t>
                </a:r>
                <a:r>
                  <a:rPr lang="en-US" altLang="zh-CN" sz="1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</a:rPr>
                  <a:t>, </a:t>
                </a:r>
                <a:r>
                  <a:rPr lang="en-US" altLang="zh-CN" sz="1800" i="0">
                    <a:effectLst/>
                    <a:latin typeface="Cambria Math" panose="020405030504060302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𝑀</a:t>
                </a:r>
                <a:r>
                  <a:rPr lang="zh-CN" altLang="zh-CN" sz="1800" i="0">
                    <a:effectLst/>
                    <a:latin typeface="Cambria Math" panose="020405030504060302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_</a:t>
                </a:r>
                <a:r>
                  <a:rPr lang="en-US" altLang="zh-CN" sz="1800" i="0">
                    <a:effectLst/>
                    <a:latin typeface="Cambria Math" panose="020405030504060302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𝐵</a:t>
                </a:r>
                <a:r>
                  <a:rPr lang="en-US" altLang="zh-CN" sz="1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</a:rPr>
                  <a:t> is able to capture some common features between </a:t>
                </a:r>
                <a:r>
                  <a:rPr lang="en-US" altLang="zh-CN" sz="1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</a:rPr>
                  <a:t>A</a:t>
                </a:r>
                <a:r>
                  <a:rPr lang="en-US" altLang="zh-CN" sz="1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</a:rPr>
                  <a:t> and </a:t>
                </a:r>
                <a:r>
                  <a:rPr lang="en-US" altLang="zh-CN" sz="1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</a:rPr>
                  <a:t>B</a:t>
                </a:r>
                <a:r>
                  <a:rPr lang="en-US" altLang="zh-CN" sz="1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</a:rPr>
                  <a:t> as well. However, there are domain-specific features of </a:t>
                </a:r>
                <a:r>
                  <a:rPr lang="en-US" altLang="zh-CN" sz="1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</a:rPr>
                  <a:t>B</a:t>
                </a:r>
                <a:r>
                  <a:rPr lang="en-US" altLang="zh-CN" sz="1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</a:rPr>
                  <a:t> that need to be captured by </a:t>
                </a:r>
                <a:r>
                  <a:rPr lang="en-US" altLang="zh-CN" sz="1800" i="0">
                    <a:effectLst/>
                    <a:latin typeface="Cambria Math" panose="020405030504060302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𝑀</a:t>
                </a:r>
                <a:r>
                  <a:rPr lang="zh-CN" altLang="zh-CN" sz="1800" i="0">
                    <a:effectLst/>
                    <a:latin typeface="Cambria Math" panose="020405030504060302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_</a:t>
                </a:r>
                <a:r>
                  <a:rPr lang="en-US" altLang="zh-CN" sz="1800" i="0">
                    <a:effectLst/>
                    <a:latin typeface="Cambria Math" panose="020405030504060302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𝐵</a:t>
                </a:r>
                <a:r>
                  <a:rPr lang="en-US" altLang="zh-CN" sz="1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</a:rPr>
                  <a:t> to fit the code summarization task in its domain. Thus, we freeze the transferred heads and train other components</a:t>
                </a:r>
                <a:r>
                  <a:rPr lang="en-US" altLang="zh-CN" sz="1800" baseline="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</a:rPr>
                  <a:t> </a:t>
                </a:r>
                <a:r>
                  <a:rPr lang="en-US" altLang="zh-CN" sz="1200" kern="12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of </a:t>
                </a:r>
                <a:r>
                  <a:rPr lang="en-US" altLang="zh-CN" sz="1200" i="0" kern="120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𝑀</a:t>
                </a:r>
                <a:r>
                  <a:rPr lang="zh-CN" altLang="zh-CN" sz="1200" i="0" kern="120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_</a:t>
                </a:r>
                <a:r>
                  <a:rPr lang="en-US" altLang="zh-CN" sz="1200" i="0" kern="120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𝐵</a:t>
                </a:r>
                <a:r>
                  <a:rPr lang="en-US" altLang="zh-CN" sz="1200" kern="12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 on the dataset of programming language B. Supposing there are </a:t>
                </a:r>
                <a:r>
                  <a:rPr lang="en-US" altLang="zh-CN" sz="1200" i="1" kern="12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n</a:t>
                </a:r>
                <a:r>
                  <a:rPr lang="en-US" altLang="zh-CN" sz="1200" kern="12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 transferred heads, the remaining </a:t>
                </a:r>
                <a:r>
                  <a:rPr lang="en-US" altLang="zh-CN" sz="1200" i="1" kern="12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h</a:t>
                </a:r>
                <a:r>
                  <a:rPr lang="en-US" altLang="zh-CN" sz="1200" kern="12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 - </a:t>
                </a:r>
                <a:r>
                  <a:rPr lang="en-US" altLang="zh-CN" sz="1200" i="1" kern="12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n </a:t>
                </a:r>
                <a:r>
                  <a:rPr lang="en-US" altLang="zh-CN" sz="1200" kern="12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heads are trained from scratch to capture domain-specific features of </a:t>
                </a:r>
                <a:r>
                  <a:rPr lang="en-US" altLang="zh-CN" sz="1200" i="1" kern="12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B</a:t>
                </a:r>
                <a:r>
                  <a:rPr lang="en-US" altLang="zh-CN" sz="1200" kern="12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.</a:t>
                </a:r>
                <a:endParaRPr lang="zh-CN" altLang="zh-CN" sz="1200" kern="1200" dirty="0">
                  <a:solidFill>
                    <a:schemeClr val="tx1"/>
                  </a:solidFill>
                  <a:effectLst/>
                  <a:latin typeface="+mn-lt"/>
                  <a:ea typeface="+mn-ea"/>
                  <a:cs typeface="+mn-cs"/>
                </a:endParaRPr>
              </a:p>
            </p:txBody>
          </p:sp>
        </mc:Fallback>
      </mc:AlternateContent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702EEF7-10B8-48BD-98D2-6BEDC41F7233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2372983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702EEF7-10B8-48BD-98D2-6BEDC41F7233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044281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702EEF7-10B8-48BD-98D2-6BEDC41F7233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937269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301BC1A6-FA88-4814-A368-FA1F0C3E5EF9}"/>
              </a:ext>
            </a:extLst>
          </p:cNvPr>
          <p:cNvSpPr/>
          <p:nvPr userDrawn="1"/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C1BCF969-F22E-4363-BD98-B53B34219A98}"/>
              </a:ext>
            </a:extLst>
          </p:cNvPr>
          <p:cNvGrpSpPr/>
          <p:nvPr userDrawn="1"/>
        </p:nvGrpSpPr>
        <p:grpSpPr>
          <a:xfrm>
            <a:off x="6875462" y="0"/>
            <a:ext cx="5316538" cy="6858000"/>
            <a:chOff x="6242051" y="0"/>
            <a:chExt cx="5316538" cy="6858000"/>
          </a:xfrm>
        </p:grpSpPr>
        <p:sp>
          <p:nvSpPr>
            <p:cNvPr id="10" name="Freeform 6">
              <a:extLst>
                <a:ext uri="{FF2B5EF4-FFF2-40B4-BE49-F238E27FC236}">
                  <a16:creationId xmlns:a16="http://schemas.microsoft.com/office/drawing/2014/main" id="{05E60E73-F1E3-409B-9111-F5BDA2C949A4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307138" y="0"/>
              <a:ext cx="5251450" cy="4816475"/>
            </a:xfrm>
            <a:custGeom>
              <a:avLst/>
              <a:gdLst>
                <a:gd name="T0" fmla="*/ 8701 w 16628"/>
                <a:gd name="T1" fmla="*/ 15209 h 15209"/>
                <a:gd name="T2" fmla="*/ 8701 w 16628"/>
                <a:gd name="T3" fmla="*/ 15209 h 15209"/>
                <a:gd name="T4" fmla="*/ 16628 w 16628"/>
                <a:gd name="T5" fmla="*/ 10101 h 15209"/>
                <a:gd name="T6" fmla="*/ 16628 w 16628"/>
                <a:gd name="T7" fmla="*/ 0 h 15209"/>
                <a:gd name="T8" fmla="*/ 0 w 16628"/>
                <a:gd name="T9" fmla="*/ 0 h 15209"/>
                <a:gd name="T10" fmla="*/ 0 w 16628"/>
                <a:gd name="T11" fmla="*/ 6508 h 15209"/>
                <a:gd name="T12" fmla="*/ 8701 w 16628"/>
                <a:gd name="T13" fmla="*/ 15209 h 15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628" h="15209">
                  <a:moveTo>
                    <a:pt x="8701" y="15209"/>
                  </a:moveTo>
                  <a:cubicBezTo>
                    <a:pt x="8701" y="15209"/>
                    <a:pt x="8701" y="15209"/>
                    <a:pt x="8701" y="15209"/>
                  </a:cubicBezTo>
                  <a:cubicBezTo>
                    <a:pt x="12225" y="15209"/>
                    <a:pt x="15260" y="13114"/>
                    <a:pt x="16628" y="10101"/>
                  </a:cubicBezTo>
                  <a:cubicBezTo>
                    <a:pt x="16628" y="0"/>
                    <a:pt x="16628" y="0"/>
                    <a:pt x="16628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6508"/>
                    <a:pt x="0" y="6508"/>
                    <a:pt x="0" y="6508"/>
                  </a:cubicBezTo>
                  <a:cubicBezTo>
                    <a:pt x="0" y="11314"/>
                    <a:pt x="3896" y="15209"/>
                    <a:pt x="8701" y="152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" name="Freeform 7">
              <a:extLst>
                <a:ext uri="{FF2B5EF4-FFF2-40B4-BE49-F238E27FC236}">
                  <a16:creationId xmlns:a16="http://schemas.microsoft.com/office/drawing/2014/main" id="{5E1EC7C4-B361-4504-AACA-92C6878833E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242051" y="4870450"/>
              <a:ext cx="5316538" cy="1987550"/>
            </a:xfrm>
            <a:custGeom>
              <a:avLst/>
              <a:gdLst>
                <a:gd name="T0" fmla="*/ 8906 w 16833"/>
                <a:gd name="T1" fmla="*/ 0 h 6279"/>
                <a:gd name="T2" fmla="*/ 0 w 16833"/>
                <a:gd name="T3" fmla="*/ 6279 h 6279"/>
                <a:gd name="T4" fmla="*/ 16833 w 16833"/>
                <a:gd name="T5" fmla="*/ 6279 h 6279"/>
                <a:gd name="T6" fmla="*/ 16833 w 16833"/>
                <a:gd name="T7" fmla="*/ 4302 h 6279"/>
                <a:gd name="T8" fmla="*/ 8906 w 16833"/>
                <a:gd name="T9" fmla="*/ 0 h 62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833" h="6279">
                  <a:moveTo>
                    <a:pt x="8906" y="0"/>
                  </a:moveTo>
                  <a:cubicBezTo>
                    <a:pt x="4799" y="0"/>
                    <a:pt x="1304" y="2619"/>
                    <a:pt x="0" y="6279"/>
                  </a:cubicBezTo>
                  <a:cubicBezTo>
                    <a:pt x="16833" y="6279"/>
                    <a:pt x="16833" y="6279"/>
                    <a:pt x="16833" y="6279"/>
                  </a:cubicBezTo>
                  <a:cubicBezTo>
                    <a:pt x="16833" y="4302"/>
                    <a:pt x="16833" y="4302"/>
                    <a:pt x="16833" y="4302"/>
                  </a:cubicBezTo>
                  <a:cubicBezTo>
                    <a:pt x="15147" y="1712"/>
                    <a:pt x="12227" y="0"/>
                    <a:pt x="8906" y="0"/>
                  </a:cubicBezTo>
                  <a:close/>
                </a:path>
              </a:pathLst>
            </a:custGeom>
            <a:solidFill>
              <a:srgbClr val="37363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pic>
        <p:nvPicPr>
          <p:cNvPr id="12" name="Picture 11">
            <a:extLst>
              <a:ext uri="{FF2B5EF4-FFF2-40B4-BE49-F238E27FC236}">
                <a16:creationId xmlns:a16="http://schemas.microsoft.com/office/drawing/2014/main" id="{69E87CCB-CBBD-4B69-825A-5D4AEE28011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12748" y="3951912"/>
            <a:ext cx="1688726" cy="1686238"/>
          </a:xfrm>
          <a:prstGeom prst="rect">
            <a:avLst/>
          </a:prstGeom>
        </p:spPr>
      </p:pic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 dirty="0"/>
              <a:t>Deakin University CRICOS Provider Code: 00113B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03908" y="3051740"/>
            <a:ext cx="5040000" cy="2206060"/>
          </a:xfrm>
        </p:spPr>
        <p:txBody>
          <a:bodyPr/>
          <a:lstStyle>
            <a:lvl1pPr marL="0" indent="0" algn="l">
              <a:buNone/>
              <a:defRPr sz="25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add subtitle</a:t>
            </a: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403907" y="1122363"/>
            <a:ext cx="5040000" cy="1835208"/>
          </a:xfrm>
        </p:spPr>
        <p:txBody>
          <a:bodyPr anchor="b"/>
          <a:lstStyle>
            <a:lvl1pPr algn="l">
              <a:defRPr sz="4500" b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add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628762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301BC1A6-FA88-4814-A368-FA1F0C3E5EF9}"/>
              </a:ext>
            </a:extLst>
          </p:cNvPr>
          <p:cNvSpPr/>
          <p:nvPr userDrawn="1"/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rgbClr val="3736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C1BCF969-F22E-4363-BD98-B53B34219A98}"/>
              </a:ext>
            </a:extLst>
          </p:cNvPr>
          <p:cNvGrpSpPr/>
          <p:nvPr userDrawn="1"/>
        </p:nvGrpSpPr>
        <p:grpSpPr>
          <a:xfrm>
            <a:off x="6875462" y="0"/>
            <a:ext cx="5316538" cy="6858000"/>
            <a:chOff x="6242051" y="0"/>
            <a:chExt cx="5316538" cy="6858000"/>
          </a:xfrm>
        </p:grpSpPr>
        <p:sp>
          <p:nvSpPr>
            <p:cNvPr id="10" name="Freeform 6">
              <a:extLst>
                <a:ext uri="{FF2B5EF4-FFF2-40B4-BE49-F238E27FC236}">
                  <a16:creationId xmlns:a16="http://schemas.microsoft.com/office/drawing/2014/main" id="{05E60E73-F1E3-409B-9111-F5BDA2C949A4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307138" y="0"/>
              <a:ext cx="5251450" cy="4816475"/>
            </a:xfrm>
            <a:custGeom>
              <a:avLst/>
              <a:gdLst>
                <a:gd name="T0" fmla="*/ 8701 w 16628"/>
                <a:gd name="T1" fmla="*/ 15209 h 15209"/>
                <a:gd name="T2" fmla="*/ 8701 w 16628"/>
                <a:gd name="T3" fmla="*/ 15209 h 15209"/>
                <a:gd name="T4" fmla="*/ 16628 w 16628"/>
                <a:gd name="T5" fmla="*/ 10101 h 15209"/>
                <a:gd name="T6" fmla="*/ 16628 w 16628"/>
                <a:gd name="T7" fmla="*/ 0 h 15209"/>
                <a:gd name="T8" fmla="*/ 0 w 16628"/>
                <a:gd name="T9" fmla="*/ 0 h 15209"/>
                <a:gd name="T10" fmla="*/ 0 w 16628"/>
                <a:gd name="T11" fmla="*/ 6508 h 15209"/>
                <a:gd name="T12" fmla="*/ 8701 w 16628"/>
                <a:gd name="T13" fmla="*/ 15209 h 15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628" h="15209">
                  <a:moveTo>
                    <a:pt x="8701" y="15209"/>
                  </a:moveTo>
                  <a:cubicBezTo>
                    <a:pt x="8701" y="15209"/>
                    <a:pt x="8701" y="15209"/>
                    <a:pt x="8701" y="15209"/>
                  </a:cubicBezTo>
                  <a:cubicBezTo>
                    <a:pt x="12225" y="15209"/>
                    <a:pt x="15260" y="13114"/>
                    <a:pt x="16628" y="10101"/>
                  </a:cubicBezTo>
                  <a:cubicBezTo>
                    <a:pt x="16628" y="0"/>
                    <a:pt x="16628" y="0"/>
                    <a:pt x="16628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6508"/>
                    <a:pt x="0" y="6508"/>
                    <a:pt x="0" y="6508"/>
                  </a:cubicBezTo>
                  <a:cubicBezTo>
                    <a:pt x="0" y="11314"/>
                    <a:pt x="3896" y="15209"/>
                    <a:pt x="8701" y="15209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" name="Freeform 7">
              <a:extLst>
                <a:ext uri="{FF2B5EF4-FFF2-40B4-BE49-F238E27FC236}">
                  <a16:creationId xmlns:a16="http://schemas.microsoft.com/office/drawing/2014/main" id="{5E1EC7C4-B361-4504-AACA-92C6878833E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242051" y="4870450"/>
              <a:ext cx="5316538" cy="1987550"/>
            </a:xfrm>
            <a:custGeom>
              <a:avLst/>
              <a:gdLst>
                <a:gd name="T0" fmla="*/ 8906 w 16833"/>
                <a:gd name="T1" fmla="*/ 0 h 6279"/>
                <a:gd name="T2" fmla="*/ 0 w 16833"/>
                <a:gd name="T3" fmla="*/ 6279 h 6279"/>
                <a:gd name="T4" fmla="*/ 16833 w 16833"/>
                <a:gd name="T5" fmla="*/ 6279 h 6279"/>
                <a:gd name="T6" fmla="*/ 16833 w 16833"/>
                <a:gd name="T7" fmla="*/ 4302 h 6279"/>
                <a:gd name="T8" fmla="*/ 8906 w 16833"/>
                <a:gd name="T9" fmla="*/ 0 h 62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833" h="6279">
                  <a:moveTo>
                    <a:pt x="8906" y="0"/>
                  </a:moveTo>
                  <a:cubicBezTo>
                    <a:pt x="4799" y="0"/>
                    <a:pt x="1304" y="2619"/>
                    <a:pt x="0" y="6279"/>
                  </a:cubicBezTo>
                  <a:cubicBezTo>
                    <a:pt x="16833" y="6279"/>
                    <a:pt x="16833" y="6279"/>
                    <a:pt x="16833" y="6279"/>
                  </a:cubicBezTo>
                  <a:cubicBezTo>
                    <a:pt x="16833" y="4302"/>
                    <a:pt x="16833" y="4302"/>
                    <a:pt x="16833" y="4302"/>
                  </a:cubicBezTo>
                  <a:cubicBezTo>
                    <a:pt x="15147" y="1712"/>
                    <a:pt x="12227" y="0"/>
                    <a:pt x="8906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pic>
        <p:nvPicPr>
          <p:cNvPr id="12" name="Picture 11">
            <a:extLst>
              <a:ext uri="{FF2B5EF4-FFF2-40B4-BE49-F238E27FC236}">
                <a16:creationId xmlns:a16="http://schemas.microsoft.com/office/drawing/2014/main" id="{69E87CCB-CBBD-4B69-825A-5D4AEE28011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12748" y="3951912"/>
            <a:ext cx="1688726" cy="1686238"/>
          </a:xfrm>
          <a:prstGeom prst="rect">
            <a:avLst/>
          </a:prstGeom>
        </p:spPr>
      </p:pic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AU" dirty="0"/>
              <a:t>Deakin University CRICOS Provider Code: 00113B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03908" y="3051740"/>
            <a:ext cx="5040000" cy="2206060"/>
          </a:xfrm>
        </p:spPr>
        <p:txBody>
          <a:bodyPr/>
          <a:lstStyle>
            <a:lvl1pPr marL="0" indent="0" algn="l">
              <a:buNone/>
              <a:defRPr sz="25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add subtitle</a:t>
            </a: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403907" y="1122363"/>
            <a:ext cx="5040000" cy="1835208"/>
          </a:xfrm>
        </p:spPr>
        <p:txBody>
          <a:bodyPr anchor="b"/>
          <a:lstStyle>
            <a:lvl1pPr algn="l">
              <a:defRPr sz="4500" b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08369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301BC1A6-FA88-4814-A368-FA1F0C3E5EF9}"/>
              </a:ext>
            </a:extLst>
          </p:cNvPr>
          <p:cNvSpPr/>
          <p:nvPr userDrawn="1"/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30A4702B-2D34-4ADF-9BC5-6B1C45BD0F79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940548" y="0"/>
            <a:ext cx="5251450" cy="4816475"/>
          </a:xfrm>
          <a:custGeom>
            <a:avLst/>
            <a:gdLst>
              <a:gd name="connsiteX0" fmla="*/ 0 w 5251450"/>
              <a:gd name="connsiteY0" fmla="*/ 0 h 4816475"/>
              <a:gd name="connsiteX1" fmla="*/ 5251450 w 5251450"/>
              <a:gd name="connsiteY1" fmla="*/ 0 h 4816475"/>
              <a:gd name="connsiteX2" fmla="*/ 5251450 w 5251450"/>
              <a:gd name="connsiteY2" fmla="*/ 3198844 h 4816475"/>
              <a:gd name="connsiteX3" fmla="*/ 2747947 w 5251450"/>
              <a:gd name="connsiteY3" fmla="*/ 4816475 h 4816475"/>
              <a:gd name="connsiteX4" fmla="*/ 0 w 5251450"/>
              <a:gd name="connsiteY4" fmla="*/ 2060992 h 4816475"/>
              <a:gd name="connsiteX5" fmla="*/ 0 w 5251450"/>
              <a:gd name="connsiteY5" fmla="*/ 0 h 48164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251450" h="4816475">
                <a:moveTo>
                  <a:pt x="0" y="0"/>
                </a:moveTo>
                <a:cubicBezTo>
                  <a:pt x="0" y="0"/>
                  <a:pt x="0" y="0"/>
                  <a:pt x="5251450" y="0"/>
                </a:cubicBezTo>
                <a:cubicBezTo>
                  <a:pt x="5251450" y="0"/>
                  <a:pt x="5251450" y="0"/>
                  <a:pt x="5251450" y="3198844"/>
                </a:cubicBezTo>
                <a:cubicBezTo>
                  <a:pt x="4819409" y="4153018"/>
                  <a:pt x="3860896" y="4816475"/>
                  <a:pt x="2747947" y="4816475"/>
                </a:cubicBezTo>
                <a:cubicBezTo>
                  <a:pt x="1230434" y="4816475"/>
                  <a:pt x="0" y="3582984"/>
                  <a:pt x="0" y="2060992"/>
                </a:cubicBezTo>
                <a:cubicBezTo>
                  <a:pt x="0" y="2060992"/>
                  <a:pt x="0" y="2060992"/>
                  <a:pt x="0" y="0"/>
                </a:cubicBezTo>
                <a:close/>
              </a:path>
            </a:pathLst>
          </a:custGeom>
          <a:solidFill>
            <a:schemeClr val="accent6">
              <a:lumMod val="90000"/>
            </a:schemeClr>
          </a:solidFill>
        </p:spPr>
        <p:txBody>
          <a:bodyPr wrap="square" lIns="144000" tIns="144000">
            <a:noAutofit/>
          </a:bodyPr>
          <a:lstStyle>
            <a:lvl1pPr>
              <a:defRPr sz="1400">
                <a:solidFill>
                  <a:schemeClr val="bg1"/>
                </a:solidFill>
              </a:defRPr>
            </a:lvl1pPr>
          </a:lstStyle>
          <a:p>
            <a:r>
              <a:rPr lang="zh-CN" altLang="en-US"/>
              <a:t>单击图标添加图片</a:t>
            </a:r>
            <a:endParaRPr lang="en-GB"/>
          </a:p>
        </p:txBody>
      </p:sp>
      <p:sp>
        <p:nvSpPr>
          <p:cNvPr id="11" name="Freeform 7">
            <a:extLst>
              <a:ext uri="{FF2B5EF4-FFF2-40B4-BE49-F238E27FC236}">
                <a16:creationId xmlns:a16="http://schemas.microsoft.com/office/drawing/2014/main" id="{5E1EC7C4-B361-4504-AACA-92C6878833E5}"/>
              </a:ext>
            </a:extLst>
          </p:cNvPr>
          <p:cNvSpPr>
            <a:spLocks/>
          </p:cNvSpPr>
          <p:nvPr userDrawn="1"/>
        </p:nvSpPr>
        <p:spPr bwMode="auto">
          <a:xfrm>
            <a:off x="6875462" y="4870450"/>
            <a:ext cx="5316538" cy="1987550"/>
          </a:xfrm>
          <a:custGeom>
            <a:avLst/>
            <a:gdLst>
              <a:gd name="T0" fmla="*/ 8906 w 16833"/>
              <a:gd name="T1" fmla="*/ 0 h 6279"/>
              <a:gd name="T2" fmla="*/ 0 w 16833"/>
              <a:gd name="T3" fmla="*/ 6279 h 6279"/>
              <a:gd name="T4" fmla="*/ 16833 w 16833"/>
              <a:gd name="T5" fmla="*/ 6279 h 6279"/>
              <a:gd name="T6" fmla="*/ 16833 w 16833"/>
              <a:gd name="T7" fmla="*/ 4302 h 6279"/>
              <a:gd name="T8" fmla="*/ 8906 w 16833"/>
              <a:gd name="T9" fmla="*/ 0 h 62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6833" h="6279">
                <a:moveTo>
                  <a:pt x="8906" y="0"/>
                </a:moveTo>
                <a:cubicBezTo>
                  <a:pt x="4799" y="0"/>
                  <a:pt x="1304" y="2619"/>
                  <a:pt x="0" y="6279"/>
                </a:cubicBezTo>
                <a:cubicBezTo>
                  <a:pt x="16833" y="6279"/>
                  <a:pt x="16833" y="6279"/>
                  <a:pt x="16833" y="6279"/>
                </a:cubicBezTo>
                <a:cubicBezTo>
                  <a:pt x="16833" y="4302"/>
                  <a:pt x="16833" y="4302"/>
                  <a:pt x="16833" y="4302"/>
                </a:cubicBezTo>
                <a:cubicBezTo>
                  <a:pt x="15147" y="1712"/>
                  <a:pt x="12227" y="0"/>
                  <a:pt x="8906" y="0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5" name="Text Placeholder 5">
            <a:extLst>
              <a:ext uri="{FF2B5EF4-FFF2-40B4-BE49-F238E27FC236}">
                <a16:creationId xmlns:a16="http://schemas.microsoft.com/office/drawing/2014/main" id="{86A7A4D3-DC75-4624-B5C5-55F94869F68C}"/>
              </a:ext>
            </a:extLst>
          </p:cNvPr>
          <p:cNvSpPr>
            <a:spLocks noGrp="1" noChangeAspect="1"/>
          </p:cNvSpPr>
          <p:nvPr>
            <p:ph type="body" sz="quarter" idx="19" hasCustomPrompt="1"/>
          </p:nvPr>
        </p:nvSpPr>
        <p:spPr>
          <a:xfrm>
            <a:off x="8807877" y="3944914"/>
            <a:ext cx="1699200" cy="1699200"/>
          </a:xfrm>
          <a:blipFill dpi="0"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200">
                <a:solidFill>
                  <a:schemeClr val="bg1"/>
                </a:solidFill>
              </a:defRPr>
            </a:lvl1pPr>
            <a:lvl2pPr>
              <a:spcBef>
                <a:spcPts val="0"/>
              </a:spcBef>
              <a:defRPr sz="200">
                <a:solidFill>
                  <a:schemeClr val="bg1"/>
                </a:solidFill>
              </a:defRPr>
            </a:lvl2pPr>
            <a:lvl3pPr marL="0" indent="0">
              <a:spcBef>
                <a:spcPts val="0"/>
              </a:spcBef>
              <a:buNone/>
              <a:defRPr sz="200">
                <a:solidFill>
                  <a:schemeClr val="bg1"/>
                </a:solidFill>
              </a:defRPr>
            </a:lvl3pPr>
            <a:lvl4pPr marL="0" indent="0">
              <a:spcBef>
                <a:spcPts val="0"/>
              </a:spcBef>
              <a:buNone/>
              <a:defRPr sz="200">
                <a:solidFill>
                  <a:schemeClr val="bg1"/>
                </a:solidFill>
              </a:defRPr>
            </a:lvl4pPr>
            <a:lvl5pPr marL="0">
              <a:spcBef>
                <a:spcPts val="0"/>
              </a:spcBef>
              <a:defRPr sz="200">
                <a:solidFill>
                  <a:schemeClr val="bg1"/>
                </a:solidFill>
              </a:defRPr>
            </a:lvl5pPr>
            <a:lvl6pPr>
              <a:spcBef>
                <a:spcPts val="0"/>
              </a:spcBef>
              <a:defRPr sz="200">
                <a:solidFill>
                  <a:schemeClr val="bg1"/>
                </a:solidFill>
              </a:defRPr>
            </a:lvl6pPr>
            <a:lvl7pPr>
              <a:spcBef>
                <a:spcPts val="0"/>
              </a:spcBef>
              <a:defRPr sz="200">
                <a:solidFill>
                  <a:schemeClr val="bg1"/>
                </a:solidFill>
              </a:defRPr>
            </a:lvl7pPr>
            <a:lvl8pPr>
              <a:spcBef>
                <a:spcPts val="0"/>
              </a:spcBef>
              <a:defRPr sz="200">
                <a:solidFill>
                  <a:schemeClr val="bg1"/>
                </a:solidFill>
              </a:defRPr>
            </a:lvl8pPr>
            <a:lvl9pPr>
              <a:spcBef>
                <a:spcPts val="0"/>
              </a:spcBef>
              <a:defRPr sz="200">
                <a:solidFill>
                  <a:schemeClr val="bg1"/>
                </a:solidFill>
              </a:defRPr>
            </a:lvl9pPr>
          </a:lstStyle>
          <a:p>
            <a:pPr lvl="0"/>
            <a:r>
              <a:rPr lang="en-US" dirty="0"/>
              <a:t>   </a:t>
            </a:r>
            <a:endParaRPr lang="en-A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 dirty="0"/>
              <a:t>Deakin University CRICOS Provider Code: 00113B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03908" y="3051740"/>
            <a:ext cx="5040000" cy="2206060"/>
          </a:xfrm>
        </p:spPr>
        <p:txBody>
          <a:bodyPr/>
          <a:lstStyle>
            <a:lvl1pPr marL="0" indent="0" algn="l">
              <a:buNone/>
              <a:defRPr sz="25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add subtitle</a:t>
            </a: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403907" y="1122363"/>
            <a:ext cx="5040000" cy="1835208"/>
          </a:xfrm>
        </p:spPr>
        <p:txBody>
          <a:bodyPr anchor="b"/>
          <a:lstStyle>
            <a:lvl1pPr algn="l">
              <a:defRPr sz="4500" b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add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437465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Slide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Rectangle 35">
            <a:extLst>
              <a:ext uri="{FF2B5EF4-FFF2-40B4-BE49-F238E27FC236}">
                <a16:creationId xmlns:a16="http://schemas.microsoft.com/office/drawing/2014/main" id="{D0474969-1787-479A-924E-1D2D1F2AE7AC}"/>
              </a:ext>
            </a:extLst>
          </p:cNvPr>
          <p:cNvSpPr/>
          <p:nvPr userDrawn="1"/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0" name="Picture Placeholder 29">
            <a:extLst>
              <a:ext uri="{FF2B5EF4-FFF2-40B4-BE49-F238E27FC236}">
                <a16:creationId xmlns:a16="http://schemas.microsoft.com/office/drawing/2014/main" id="{E7AE052A-B77F-4049-9BBA-BEC841AE0D99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8326436" y="601980"/>
            <a:ext cx="3865565" cy="5657444"/>
          </a:xfrm>
          <a:custGeom>
            <a:avLst/>
            <a:gdLst>
              <a:gd name="connsiteX0" fmla="*/ 2632641 w 3865565"/>
              <a:gd name="connsiteY0" fmla="*/ 0 h 5657444"/>
              <a:gd name="connsiteX1" fmla="*/ 3039129 w 3865565"/>
              <a:gd name="connsiteY1" fmla="*/ 0 h 5657444"/>
              <a:gd name="connsiteX2" fmla="*/ 3830041 w 3865565"/>
              <a:gd name="connsiteY2" fmla="*/ 172187 h 5657444"/>
              <a:gd name="connsiteX3" fmla="*/ 3865565 w 3865565"/>
              <a:gd name="connsiteY3" fmla="*/ 186581 h 5657444"/>
              <a:gd name="connsiteX4" fmla="*/ 3865565 w 3865565"/>
              <a:gd name="connsiteY4" fmla="*/ 5462255 h 5657444"/>
              <a:gd name="connsiteX5" fmla="*/ 3760710 w 3865565"/>
              <a:gd name="connsiteY5" fmla="*/ 5502445 h 5657444"/>
              <a:gd name="connsiteX6" fmla="*/ 2835885 w 3865565"/>
              <a:gd name="connsiteY6" fmla="*/ 5657444 h 5657444"/>
              <a:gd name="connsiteX7" fmla="*/ 0 w 3865565"/>
              <a:gd name="connsiteY7" fmla="*/ 2825551 h 5657444"/>
              <a:gd name="connsiteX8" fmla="*/ 2632641 w 3865565"/>
              <a:gd name="connsiteY8" fmla="*/ 0 h 56574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865565" h="5657444">
                <a:moveTo>
                  <a:pt x="2632641" y="0"/>
                </a:moveTo>
                <a:lnTo>
                  <a:pt x="3039129" y="0"/>
                </a:lnTo>
                <a:cubicBezTo>
                  <a:pt x="3315017" y="19820"/>
                  <a:pt x="3580980" y="79280"/>
                  <a:pt x="3830041" y="172187"/>
                </a:cubicBezTo>
                <a:lnTo>
                  <a:pt x="3865565" y="186581"/>
                </a:lnTo>
                <a:lnTo>
                  <a:pt x="3865565" y="5462255"/>
                </a:lnTo>
                <a:lnTo>
                  <a:pt x="3760710" y="5502445"/>
                </a:lnTo>
                <a:cubicBezTo>
                  <a:pt x="3470525" y="5602939"/>
                  <a:pt x="3159407" y="5657444"/>
                  <a:pt x="2835885" y="5657444"/>
                </a:cubicBezTo>
                <a:cubicBezTo>
                  <a:pt x="1270273" y="5657444"/>
                  <a:pt x="0" y="4388959"/>
                  <a:pt x="0" y="2825551"/>
                </a:cubicBezTo>
                <a:cubicBezTo>
                  <a:pt x="0" y="1328738"/>
                  <a:pt x="1162300" y="104650"/>
                  <a:pt x="2632641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</p:spPr>
        <p:txBody>
          <a:bodyPr wrap="square" tIns="1548000">
            <a:noAutofit/>
          </a:bodyPr>
          <a:lstStyle>
            <a:lvl1pPr algn="ctr">
              <a:defRPr sz="1400">
                <a:solidFill>
                  <a:schemeClr val="bg1"/>
                </a:solidFill>
              </a:defRPr>
            </a:lvl1pPr>
          </a:lstStyle>
          <a:p>
            <a:r>
              <a:rPr lang="en-AU" sz="1400" dirty="0"/>
              <a:t>Click Icon to Add Image</a:t>
            </a:r>
            <a:endParaRPr lang="en-AU" dirty="0"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AC22E693-5B73-479C-B297-AC021617C7C9}"/>
              </a:ext>
            </a:extLst>
          </p:cNvPr>
          <p:cNvSpPr>
            <a:spLocks/>
          </p:cNvSpPr>
          <p:nvPr userDrawn="1"/>
        </p:nvSpPr>
        <p:spPr bwMode="auto">
          <a:xfrm>
            <a:off x="0" y="601980"/>
            <a:ext cx="8245719" cy="5657444"/>
          </a:xfrm>
          <a:custGeom>
            <a:avLst/>
            <a:gdLst>
              <a:gd name="connsiteX0" fmla="*/ 0 w 8245719"/>
              <a:gd name="connsiteY0" fmla="*/ 0 h 5657444"/>
              <a:gd name="connsiteX1" fmla="*/ 2413221 w 8245719"/>
              <a:gd name="connsiteY1" fmla="*/ 0 h 5657444"/>
              <a:gd name="connsiteX2" fmla="*/ 2560722 w 8245719"/>
              <a:gd name="connsiteY2" fmla="*/ 0 h 5657444"/>
              <a:gd name="connsiteX3" fmla="*/ 2686080 w 8245719"/>
              <a:gd name="connsiteY3" fmla="*/ 0 h 5657444"/>
              <a:gd name="connsiteX4" fmla="*/ 5416593 w 8245719"/>
              <a:gd name="connsiteY4" fmla="*/ 0 h 5657444"/>
              <a:gd name="connsiteX5" fmla="*/ 8245719 w 8245719"/>
              <a:gd name="connsiteY5" fmla="*/ 2828722 h 5657444"/>
              <a:gd name="connsiteX6" fmla="*/ 5416593 w 8245719"/>
              <a:gd name="connsiteY6" fmla="*/ 5657444 h 5657444"/>
              <a:gd name="connsiteX7" fmla="*/ 2571602 w 8245719"/>
              <a:gd name="connsiteY7" fmla="*/ 5657444 h 5657444"/>
              <a:gd name="connsiteX8" fmla="*/ 2560722 w 8245719"/>
              <a:gd name="connsiteY8" fmla="*/ 5657444 h 5657444"/>
              <a:gd name="connsiteX9" fmla="*/ 2504877 w 8245719"/>
              <a:gd name="connsiteY9" fmla="*/ 5657444 h 5657444"/>
              <a:gd name="connsiteX10" fmla="*/ 2413221 w 8245719"/>
              <a:gd name="connsiteY10" fmla="*/ 5657444 h 5657444"/>
              <a:gd name="connsiteX11" fmla="*/ 0 w 8245719"/>
              <a:gd name="connsiteY11" fmla="*/ 5657444 h 56574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8245719" h="5657444">
                <a:moveTo>
                  <a:pt x="0" y="0"/>
                </a:moveTo>
                <a:lnTo>
                  <a:pt x="2413221" y="0"/>
                </a:lnTo>
                <a:lnTo>
                  <a:pt x="2560722" y="0"/>
                </a:lnTo>
                <a:lnTo>
                  <a:pt x="2686080" y="0"/>
                </a:lnTo>
                <a:cubicBezTo>
                  <a:pt x="5416593" y="0"/>
                  <a:pt x="5416593" y="0"/>
                  <a:pt x="5416593" y="0"/>
                </a:cubicBezTo>
                <a:cubicBezTo>
                  <a:pt x="6978474" y="0"/>
                  <a:pt x="8245719" y="1267065"/>
                  <a:pt x="8245719" y="2828722"/>
                </a:cubicBezTo>
                <a:cubicBezTo>
                  <a:pt x="8245719" y="4390380"/>
                  <a:pt x="6978474" y="5657444"/>
                  <a:pt x="5416593" y="5657444"/>
                </a:cubicBezTo>
                <a:cubicBezTo>
                  <a:pt x="3539486" y="5657444"/>
                  <a:pt x="2835570" y="5657444"/>
                  <a:pt x="2571602" y="5657444"/>
                </a:cubicBezTo>
                <a:lnTo>
                  <a:pt x="2560722" y="5657444"/>
                </a:lnTo>
                <a:lnTo>
                  <a:pt x="2504877" y="5657444"/>
                </a:lnTo>
                <a:cubicBezTo>
                  <a:pt x="2413221" y="5657444"/>
                  <a:pt x="2413221" y="5657444"/>
                  <a:pt x="2413221" y="5657444"/>
                </a:cubicBezTo>
                <a:lnTo>
                  <a:pt x="0" y="5657444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AU"/>
          </a:p>
        </p:txBody>
      </p:sp>
      <p:sp>
        <p:nvSpPr>
          <p:cNvPr id="9" name="Text Placeholder 5">
            <a:extLst>
              <a:ext uri="{FF2B5EF4-FFF2-40B4-BE49-F238E27FC236}">
                <a16:creationId xmlns:a16="http://schemas.microsoft.com/office/drawing/2014/main" id="{9017768F-8DC2-477F-9ECD-81F29364F3DD}"/>
              </a:ext>
            </a:extLst>
          </p:cNvPr>
          <p:cNvSpPr>
            <a:spLocks noGrp="1" noChangeAspect="1"/>
          </p:cNvSpPr>
          <p:nvPr>
            <p:ph type="body" sz="quarter" idx="19" hasCustomPrompt="1"/>
          </p:nvPr>
        </p:nvSpPr>
        <p:spPr>
          <a:xfrm>
            <a:off x="7476836" y="2579400"/>
            <a:ext cx="1699200" cy="1699200"/>
          </a:xfrm>
          <a:blipFill dpi="0"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200">
                <a:solidFill>
                  <a:schemeClr val="bg1"/>
                </a:solidFill>
              </a:defRPr>
            </a:lvl1pPr>
            <a:lvl2pPr>
              <a:spcBef>
                <a:spcPts val="0"/>
              </a:spcBef>
              <a:defRPr sz="200">
                <a:solidFill>
                  <a:schemeClr val="bg1"/>
                </a:solidFill>
              </a:defRPr>
            </a:lvl2pPr>
            <a:lvl3pPr marL="0" indent="0">
              <a:spcBef>
                <a:spcPts val="0"/>
              </a:spcBef>
              <a:buNone/>
              <a:defRPr sz="200">
                <a:solidFill>
                  <a:schemeClr val="bg1"/>
                </a:solidFill>
              </a:defRPr>
            </a:lvl3pPr>
            <a:lvl4pPr marL="0" indent="0">
              <a:spcBef>
                <a:spcPts val="0"/>
              </a:spcBef>
              <a:buNone/>
              <a:defRPr sz="200">
                <a:solidFill>
                  <a:schemeClr val="bg1"/>
                </a:solidFill>
              </a:defRPr>
            </a:lvl4pPr>
            <a:lvl5pPr marL="0">
              <a:spcBef>
                <a:spcPts val="0"/>
              </a:spcBef>
              <a:defRPr sz="200">
                <a:solidFill>
                  <a:schemeClr val="bg1"/>
                </a:solidFill>
              </a:defRPr>
            </a:lvl5pPr>
            <a:lvl6pPr>
              <a:spcBef>
                <a:spcPts val="0"/>
              </a:spcBef>
              <a:defRPr sz="200">
                <a:solidFill>
                  <a:schemeClr val="bg1"/>
                </a:solidFill>
              </a:defRPr>
            </a:lvl6pPr>
            <a:lvl7pPr>
              <a:spcBef>
                <a:spcPts val="0"/>
              </a:spcBef>
              <a:defRPr sz="200">
                <a:solidFill>
                  <a:schemeClr val="bg1"/>
                </a:solidFill>
              </a:defRPr>
            </a:lvl7pPr>
            <a:lvl8pPr>
              <a:spcBef>
                <a:spcPts val="0"/>
              </a:spcBef>
              <a:defRPr sz="200">
                <a:solidFill>
                  <a:schemeClr val="bg1"/>
                </a:solidFill>
              </a:defRPr>
            </a:lvl8pPr>
            <a:lvl9pPr>
              <a:spcBef>
                <a:spcPts val="0"/>
              </a:spcBef>
              <a:defRPr sz="200">
                <a:solidFill>
                  <a:schemeClr val="bg1"/>
                </a:solidFill>
              </a:defRPr>
            </a:lvl9pPr>
          </a:lstStyle>
          <a:p>
            <a:pPr lvl="0"/>
            <a:r>
              <a:rPr lang="en-US" dirty="0"/>
              <a:t>   </a:t>
            </a:r>
            <a:endParaRPr lang="en-AU" dirty="0"/>
          </a:p>
        </p:txBody>
      </p:sp>
      <p:sp>
        <p:nvSpPr>
          <p:cNvPr id="5" name="Footer Placeholder 4"/>
          <p:cNvSpPr>
            <a:spLocks noGrp="1"/>
          </p:cNvSpPr>
          <p:nvPr userDrawn="1">
            <p:ph type="ftr" sz="quarter" idx="11"/>
          </p:nvPr>
        </p:nvSpPr>
        <p:spPr/>
        <p:txBody>
          <a:bodyPr/>
          <a:lstStyle/>
          <a:p>
            <a:r>
              <a:rPr lang="en-AU" dirty="0"/>
              <a:t>Deakin University CRICOS Provider Code: 00113B</a:t>
            </a:r>
            <a:endParaRPr lang="en-GB" dirty="0"/>
          </a:p>
        </p:txBody>
      </p:sp>
      <p:sp>
        <p:nvSpPr>
          <p:cNvPr id="11" name="Text Placeholder 5">
            <a:extLst>
              <a:ext uri="{FF2B5EF4-FFF2-40B4-BE49-F238E27FC236}">
                <a16:creationId xmlns:a16="http://schemas.microsoft.com/office/drawing/2014/main" id="{B36ACC5A-D2CF-40E7-8984-09E0560FD4B7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584954" y="3212433"/>
            <a:ext cx="6040436" cy="2117140"/>
          </a:xfr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500">
                <a:solidFill>
                  <a:schemeClr val="bg1"/>
                </a:solidFill>
              </a:defRPr>
            </a:lvl1pPr>
            <a:lvl2pPr>
              <a:spcBef>
                <a:spcPts val="0"/>
              </a:spcBef>
              <a:defRPr sz="2500">
                <a:solidFill>
                  <a:schemeClr val="bg1"/>
                </a:solidFill>
              </a:defRPr>
            </a:lvl2pPr>
            <a:lvl3pPr marL="0" indent="0">
              <a:spcBef>
                <a:spcPts val="0"/>
              </a:spcBef>
              <a:buNone/>
              <a:defRPr sz="2500">
                <a:solidFill>
                  <a:schemeClr val="bg1"/>
                </a:solidFill>
              </a:defRPr>
            </a:lvl3pPr>
            <a:lvl4pPr marL="0" indent="0">
              <a:spcBef>
                <a:spcPts val="0"/>
              </a:spcBef>
              <a:buNone/>
              <a:defRPr sz="2500">
                <a:solidFill>
                  <a:schemeClr val="bg1"/>
                </a:solidFill>
              </a:defRPr>
            </a:lvl4pPr>
            <a:lvl5pPr marL="0">
              <a:spcBef>
                <a:spcPts val="0"/>
              </a:spcBef>
              <a:defRPr sz="2500">
                <a:solidFill>
                  <a:schemeClr val="bg1"/>
                </a:solidFill>
              </a:defRPr>
            </a:lvl5pPr>
            <a:lvl6pPr>
              <a:spcBef>
                <a:spcPts val="0"/>
              </a:spcBef>
              <a:defRPr sz="2500">
                <a:solidFill>
                  <a:schemeClr val="bg1"/>
                </a:solidFill>
              </a:defRPr>
            </a:lvl6pPr>
            <a:lvl7pPr>
              <a:spcBef>
                <a:spcPts val="0"/>
              </a:spcBef>
              <a:defRPr sz="2500">
                <a:solidFill>
                  <a:schemeClr val="bg1"/>
                </a:solidFill>
              </a:defRPr>
            </a:lvl7pPr>
            <a:lvl8pPr>
              <a:spcBef>
                <a:spcPts val="0"/>
              </a:spcBef>
              <a:defRPr sz="2500">
                <a:solidFill>
                  <a:schemeClr val="bg1"/>
                </a:solidFill>
              </a:defRPr>
            </a:lvl8pPr>
            <a:lvl9pPr>
              <a:spcBef>
                <a:spcPts val="0"/>
              </a:spcBef>
              <a:defRPr sz="2500">
                <a:solidFill>
                  <a:schemeClr val="bg1"/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Click to add subtitle</a:t>
            </a:r>
            <a:endParaRPr lang="en-GB" dirty="0"/>
          </a:p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Six</a:t>
            </a:r>
          </a:p>
          <a:p>
            <a:pPr lvl="6"/>
            <a:r>
              <a:rPr lang="en-US" dirty="0"/>
              <a:t>Seven</a:t>
            </a:r>
          </a:p>
          <a:p>
            <a:pPr lvl="7"/>
            <a:r>
              <a:rPr lang="en-US" dirty="0"/>
              <a:t>Eight</a:t>
            </a:r>
          </a:p>
          <a:p>
            <a:pPr lvl="8"/>
            <a:r>
              <a:rPr lang="en-US" dirty="0"/>
              <a:t>Nine</a:t>
            </a:r>
            <a:endParaRPr lang="en-AU" dirty="0"/>
          </a:p>
        </p:txBody>
      </p:sp>
      <p:sp>
        <p:nvSpPr>
          <p:cNvPr id="2" name="Title 1"/>
          <p:cNvSpPr>
            <a:spLocks noGrp="1"/>
          </p:cNvSpPr>
          <p:nvPr userDrawn="1">
            <p:ph type="title" hasCustomPrompt="1"/>
          </p:nvPr>
        </p:nvSpPr>
        <p:spPr>
          <a:xfrm>
            <a:off x="585538" y="1693697"/>
            <a:ext cx="6039852" cy="1490662"/>
          </a:xfrm>
        </p:spPr>
        <p:txBody>
          <a:bodyPr anchor="b"/>
          <a:lstStyle>
            <a:lvl1pPr>
              <a:defRPr sz="4500" b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title</a:t>
            </a:r>
            <a:endParaRPr lang="en-GB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AAC852E-0250-4DB6-9CF7-0749A20883B2}"/>
              </a:ext>
            </a:extLst>
          </p:cNvPr>
          <p:cNvSpPr>
            <a:spLocks noGrp="1"/>
          </p:cNvSpPr>
          <p:nvPr>
            <p:ph type="dt" sz="half" idx="20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8326AB9-DC35-4CEC-AEB6-5C7AB50952EF}"/>
              </a:ext>
            </a:extLst>
          </p:cNvPr>
          <p:cNvSpPr>
            <a:spLocks noGrp="1"/>
          </p:cNvSpPr>
          <p:nvPr>
            <p:ph type="sldNum" sz="quarter" idx="21"/>
          </p:nvPr>
        </p:nvSpPr>
        <p:spPr/>
        <p:txBody>
          <a:bodyPr/>
          <a:lstStyle/>
          <a:p>
            <a:fld id="{F5AEA0E0-5CC6-4BD0-905C-A0021E419432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350305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Slide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Rectangle 51">
            <a:extLst>
              <a:ext uri="{FF2B5EF4-FFF2-40B4-BE49-F238E27FC236}">
                <a16:creationId xmlns:a16="http://schemas.microsoft.com/office/drawing/2014/main" id="{67BA4DE8-38D7-442D-A110-51B4EF65A77C}"/>
              </a:ext>
            </a:extLst>
          </p:cNvPr>
          <p:cNvSpPr/>
          <p:nvPr userDrawn="1"/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3" name="Picture Placeholder 52">
            <a:extLst>
              <a:ext uri="{FF2B5EF4-FFF2-40B4-BE49-F238E27FC236}">
                <a16:creationId xmlns:a16="http://schemas.microsoft.com/office/drawing/2014/main" id="{A8485562-E630-4C57-98C3-B101EF15FC6C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2769693" y="-3667"/>
            <a:ext cx="9422307" cy="6876000"/>
          </a:xfrm>
          <a:custGeom>
            <a:avLst/>
            <a:gdLst>
              <a:gd name="connsiteX0" fmla="*/ 3980197 w 9422307"/>
              <a:gd name="connsiteY0" fmla="*/ 0 h 6858000"/>
              <a:gd name="connsiteX1" fmla="*/ 9422307 w 9422307"/>
              <a:gd name="connsiteY1" fmla="*/ 0 h 6858000"/>
              <a:gd name="connsiteX2" fmla="*/ 9422307 w 9422307"/>
              <a:gd name="connsiteY2" fmla="*/ 6858000 h 6858000"/>
              <a:gd name="connsiteX3" fmla="*/ 0 w 9422307"/>
              <a:gd name="connsiteY3" fmla="*/ 6858000 h 6858000"/>
              <a:gd name="connsiteX4" fmla="*/ 1570767 w 9422307"/>
              <a:gd name="connsiteY4" fmla="*/ 4150214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422307" h="6858000">
                <a:moveTo>
                  <a:pt x="3980197" y="0"/>
                </a:moveTo>
                <a:lnTo>
                  <a:pt x="9422307" y="0"/>
                </a:lnTo>
                <a:lnTo>
                  <a:pt x="9422307" y="6858000"/>
                </a:lnTo>
                <a:lnTo>
                  <a:pt x="0" y="6858000"/>
                </a:lnTo>
                <a:lnTo>
                  <a:pt x="1570767" y="4150214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</p:spPr>
        <p:txBody>
          <a:bodyPr wrap="square" tIns="144000" rIns="180000">
            <a:noAutofit/>
          </a:bodyPr>
          <a:lstStyle>
            <a:lvl1pPr algn="r">
              <a:defRPr sz="1400">
                <a:solidFill>
                  <a:schemeClr val="bg1"/>
                </a:solidFill>
              </a:defRPr>
            </a:lvl1pPr>
          </a:lstStyle>
          <a:p>
            <a:r>
              <a:rPr lang="en-AU" dirty="0"/>
              <a:t>Click Icon to Add Image</a:t>
            </a:r>
          </a:p>
        </p:txBody>
      </p:sp>
      <p:sp>
        <p:nvSpPr>
          <p:cNvPr id="44" name="Freeform: Shape 43">
            <a:extLst>
              <a:ext uri="{FF2B5EF4-FFF2-40B4-BE49-F238E27FC236}">
                <a16:creationId xmlns:a16="http://schemas.microsoft.com/office/drawing/2014/main" id="{97A055C5-456B-4769-A5F8-9C3D2A1ADEE2}"/>
              </a:ext>
            </a:extLst>
          </p:cNvPr>
          <p:cNvSpPr/>
          <p:nvPr userDrawn="1"/>
        </p:nvSpPr>
        <p:spPr>
          <a:xfrm>
            <a:off x="1" y="5265083"/>
            <a:ext cx="924688" cy="1596583"/>
          </a:xfrm>
          <a:custGeom>
            <a:avLst/>
            <a:gdLst>
              <a:gd name="connsiteX0" fmla="*/ 0 w 924688"/>
              <a:gd name="connsiteY0" fmla="*/ 0 h 1596583"/>
              <a:gd name="connsiteX1" fmla="*/ 924688 w 924688"/>
              <a:gd name="connsiteY1" fmla="*/ 1596583 h 1596583"/>
              <a:gd name="connsiteX2" fmla="*/ 0 w 924688"/>
              <a:gd name="connsiteY2" fmla="*/ 1596583 h 1596583"/>
              <a:gd name="connsiteX3" fmla="*/ 0 w 924688"/>
              <a:gd name="connsiteY3" fmla="*/ 0 h 15965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24688" h="1596583">
                <a:moveTo>
                  <a:pt x="0" y="0"/>
                </a:moveTo>
                <a:lnTo>
                  <a:pt x="924688" y="1596583"/>
                </a:lnTo>
                <a:lnTo>
                  <a:pt x="0" y="159658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12" name="Text Placeholder 5">
            <a:extLst>
              <a:ext uri="{FF2B5EF4-FFF2-40B4-BE49-F238E27FC236}">
                <a16:creationId xmlns:a16="http://schemas.microsoft.com/office/drawing/2014/main" id="{BA07B5EF-3EE8-4180-965B-121B37F648B0}"/>
              </a:ext>
            </a:extLst>
          </p:cNvPr>
          <p:cNvSpPr>
            <a:spLocks noGrp="1" noChangeAspect="1"/>
          </p:cNvSpPr>
          <p:nvPr>
            <p:ph type="body" sz="quarter" idx="19" hasCustomPrompt="1"/>
          </p:nvPr>
        </p:nvSpPr>
        <p:spPr>
          <a:xfrm>
            <a:off x="10928916" y="5592758"/>
            <a:ext cx="1062000" cy="1062000"/>
          </a:xfrm>
          <a:blipFill dpi="0"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200">
                <a:solidFill>
                  <a:schemeClr val="bg1"/>
                </a:solidFill>
              </a:defRPr>
            </a:lvl1pPr>
            <a:lvl2pPr>
              <a:spcBef>
                <a:spcPts val="0"/>
              </a:spcBef>
              <a:defRPr sz="200">
                <a:solidFill>
                  <a:schemeClr val="bg1"/>
                </a:solidFill>
              </a:defRPr>
            </a:lvl2pPr>
            <a:lvl3pPr marL="0" indent="0">
              <a:spcBef>
                <a:spcPts val="0"/>
              </a:spcBef>
              <a:buNone/>
              <a:defRPr sz="200">
                <a:solidFill>
                  <a:schemeClr val="bg1"/>
                </a:solidFill>
              </a:defRPr>
            </a:lvl3pPr>
            <a:lvl4pPr marL="0" indent="0">
              <a:spcBef>
                <a:spcPts val="0"/>
              </a:spcBef>
              <a:buNone/>
              <a:defRPr sz="200">
                <a:solidFill>
                  <a:schemeClr val="bg1"/>
                </a:solidFill>
              </a:defRPr>
            </a:lvl4pPr>
            <a:lvl5pPr marL="0">
              <a:spcBef>
                <a:spcPts val="0"/>
              </a:spcBef>
              <a:defRPr sz="200">
                <a:solidFill>
                  <a:schemeClr val="bg1"/>
                </a:solidFill>
              </a:defRPr>
            </a:lvl5pPr>
            <a:lvl6pPr>
              <a:spcBef>
                <a:spcPts val="0"/>
              </a:spcBef>
              <a:defRPr sz="200">
                <a:solidFill>
                  <a:schemeClr val="bg1"/>
                </a:solidFill>
              </a:defRPr>
            </a:lvl6pPr>
            <a:lvl7pPr>
              <a:spcBef>
                <a:spcPts val="0"/>
              </a:spcBef>
              <a:defRPr sz="200">
                <a:solidFill>
                  <a:schemeClr val="bg1"/>
                </a:solidFill>
              </a:defRPr>
            </a:lvl7pPr>
            <a:lvl8pPr>
              <a:spcBef>
                <a:spcPts val="0"/>
              </a:spcBef>
              <a:defRPr sz="200">
                <a:solidFill>
                  <a:schemeClr val="bg1"/>
                </a:solidFill>
              </a:defRPr>
            </a:lvl8pPr>
            <a:lvl9pPr>
              <a:spcBef>
                <a:spcPts val="0"/>
              </a:spcBef>
              <a:defRPr sz="200">
                <a:solidFill>
                  <a:schemeClr val="bg1"/>
                </a:solidFill>
              </a:defRPr>
            </a:lvl9pPr>
          </a:lstStyle>
          <a:p>
            <a:pPr lvl="0"/>
            <a:r>
              <a:rPr lang="en-US" dirty="0"/>
              <a:t>   </a:t>
            </a:r>
            <a:endParaRPr lang="en-AU" dirty="0"/>
          </a:p>
        </p:txBody>
      </p:sp>
      <p:sp>
        <p:nvSpPr>
          <p:cNvPr id="5" name="Footer Placeholder 4"/>
          <p:cNvSpPr>
            <a:spLocks noGrp="1"/>
          </p:cNvSpPr>
          <p:nvPr userDrawn="1">
            <p:ph type="ftr" sz="quarter" idx="11"/>
          </p:nvPr>
        </p:nvSpPr>
        <p:spPr>
          <a:xfrm>
            <a:off x="3022977" y="6538912"/>
            <a:ext cx="6624000" cy="204248"/>
          </a:xfrm>
        </p:spPr>
        <p:txBody>
          <a:bodyPr/>
          <a:lstStyle/>
          <a:p>
            <a:r>
              <a:rPr lang="en-AU" dirty="0"/>
              <a:t>Deakin University CRICOS Provider Code: 00113B</a:t>
            </a:r>
            <a:endParaRPr lang="en-GB" dirty="0"/>
          </a:p>
        </p:txBody>
      </p:sp>
      <p:sp>
        <p:nvSpPr>
          <p:cNvPr id="11" name="Text Placeholder 5">
            <a:extLst>
              <a:ext uri="{FF2B5EF4-FFF2-40B4-BE49-F238E27FC236}">
                <a16:creationId xmlns:a16="http://schemas.microsoft.com/office/drawing/2014/main" id="{B36ACC5A-D2CF-40E7-8984-09E0560FD4B7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584954" y="2074841"/>
            <a:ext cx="4952246" cy="2117140"/>
          </a:xfr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500">
                <a:solidFill>
                  <a:schemeClr val="bg1"/>
                </a:solidFill>
              </a:defRPr>
            </a:lvl1pPr>
            <a:lvl2pPr>
              <a:spcBef>
                <a:spcPts val="0"/>
              </a:spcBef>
              <a:defRPr sz="2500">
                <a:solidFill>
                  <a:schemeClr val="bg1"/>
                </a:solidFill>
              </a:defRPr>
            </a:lvl2pPr>
            <a:lvl3pPr marL="0" indent="0">
              <a:spcBef>
                <a:spcPts val="0"/>
              </a:spcBef>
              <a:buNone/>
              <a:defRPr sz="2500">
                <a:solidFill>
                  <a:schemeClr val="bg1"/>
                </a:solidFill>
              </a:defRPr>
            </a:lvl3pPr>
            <a:lvl4pPr marL="0" indent="0">
              <a:spcBef>
                <a:spcPts val="0"/>
              </a:spcBef>
              <a:buNone/>
              <a:defRPr sz="2500">
                <a:solidFill>
                  <a:schemeClr val="bg1"/>
                </a:solidFill>
              </a:defRPr>
            </a:lvl4pPr>
            <a:lvl5pPr marL="0">
              <a:spcBef>
                <a:spcPts val="0"/>
              </a:spcBef>
              <a:defRPr sz="2500">
                <a:solidFill>
                  <a:schemeClr val="bg1"/>
                </a:solidFill>
              </a:defRPr>
            </a:lvl5pPr>
            <a:lvl6pPr>
              <a:spcBef>
                <a:spcPts val="0"/>
              </a:spcBef>
              <a:defRPr sz="2500">
                <a:solidFill>
                  <a:schemeClr val="bg1"/>
                </a:solidFill>
              </a:defRPr>
            </a:lvl6pPr>
            <a:lvl7pPr>
              <a:spcBef>
                <a:spcPts val="0"/>
              </a:spcBef>
              <a:defRPr sz="2500">
                <a:solidFill>
                  <a:schemeClr val="bg1"/>
                </a:solidFill>
              </a:defRPr>
            </a:lvl7pPr>
            <a:lvl8pPr>
              <a:spcBef>
                <a:spcPts val="0"/>
              </a:spcBef>
              <a:defRPr sz="2500">
                <a:solidFill>
                  <a:schemeClr val="bg1"/>
                </a:solidFill>
              </a:defRPr>
            </a:lvl8pPr>
            <a:lvl9pPr>
              <a:spcBef>
                <a:spcPts val="0"/>
              </a:spcBef>
              <a:defRPr sz="2500">
                <a:solidFill>
                  <a:schemeClr val="bg1"/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Click to add subtitle</a:t>
            </a:r>
            <a:endParaRPr lang="en-GB" dirty="0"/>
          </a:p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Six</a:t>
            </a:r>
          </a:p>
          <a:p>
            <a:pPr lvl="6"/>
            <a:r>
              <a:rPr lang="en-US" dirty="0"/>
              <a:t>Seven</a:t>
            </a:r>
          </a:p>
          <a:p>
            <a:pPr lvl="7"/>
            <a:r>
              <a:rPr lang="en-US" dirty="0"/>
              <a:t>Eight</a:t>
            </a:r>
          </a:p>
          <a:p>
            <a:pPr lvl="8"/>
            <a:r>
              <a:rPr lang="en-US" dirty="0"/>
              <a:t>Nine</a:t>
            </a:r>
            <a:endParaRPr lang="en-AU" dirty="0"/>
          </a:p>
        </p:txBody>
      </p:sp>
      <p:sp>
        <p:nvSpPr>
          <p:cNvPr id="2" name="Title 1"/>
          <p:cNvSpPr>
            <a:spLocks noGrp="1"/>
          </p:cNvSpPr>
          <p:nvPr userDrawn="1">
            <p:ph type="title" hasCustomPrompt="1"/>
          </p:nvPr>
        </p:nvSpPr>
        <p:spPr>
          <a:xfrm>
            <a:off x="585538" y="838201"/>
            <a:ext cx="4951662" cy="1152194"/>
          </a:xfrm>
        </p:spPr>
        <p:txBody>
          <a:bodyPr anchor="b"/>
          <a:lstStyle>
            <a:lvl1pPr>
              <a:defRPr sz="4500" b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title</a:t>
            </a:r>
            <a:endParaRPr lang="en-GB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E5F35DA-A0CB-497D-A8CE-8E6388FFEDAC}"/>
              </a:ext>
            </a:extLst>
          </p:cNvPr>
          <p:cNvSpPr>
            <a:spLocks noGrp="1"/>
          </p:cNvSpPr>
          <p:nvPr>
            <p:ph type="dt" sz="half" idx="20"/>
          </p:nvPr>
        </p:nvSpPr>
        <p:spPr>
          <a:xfrm>
            <a:off x="818456" y="6538912"/>
            <a:ext cx="1656000" cy="204248"/>
          </a:xfrm>
        </p:spPr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66EDDA4-F31C-4305-AD14-35FEC21C9E9B}"/>
              </a:ext>
            </a:extLst>
          </p:cNvPr>
          <p:cNvSpPr>
            <a:spLocks noGrp="1"/>
          </p:cNvSpPr>
          <p:nvPr>
            <p:ph type="sldNum" sz="quarter" idx="21"/>
          </p:nvPr>
        </p:nvSpPr>
        <p:spPr>
          <a:xfrm>
            <a:off x="242456" y="6495602"/>
            <a:ext cx="576000" cy="247558"/>
          </a:xfrm>
        </p:spPr>
        <p:txBody>
          <a:bodyPr/>
          <a:lstStyle/>
          <a:p>
            <a:fld id="{F5AEA0E0-5CC6-4BD0-905C-A0021E419432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723628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Slide 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 29">
            <a:extLst>
              <a:ext uri="{FF2B5EF4-FFF2-40B4-BE49-F238E27FC236}">
                <a16:creationId xmlns:a16="http://schemas.microsoft.com/office/drawing/2014/main" id="{A8479152-EC59-4E85-860A-7F94ED52F8B1}"/>
              </a:ext>
            </a:extLst>
          </p:cNvPr>
          <p:cNvSpPr/>
          <p:nvPr userDrawn="1"/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9" name="Picture Placeholder 28">
            <a:extLst>
              <a:ext uri="{FF2B5EF4-FFF2-40B4-BE49-F238E27FC236}">
                <a16:creationId xmlns:a16="http://schemas.microsoft.com/office/drawing/2014/main" id="{16C46A4B-C7F3-48A4-A48B-242F24F3CC97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  <a:gd name="connsiteX4" fmla="*/ 0 w 12192000"/>
              <a:gd name="connsiteY4" fmla="*/ 6259424 h 6858000"/>
              <a:gd name="connsiteX5" fmla="*/ 2153 w 12192000"/>
              <a:gd name="connsiteY5" fmla="*/ 6259424 h 6858000"/>
              <a:gd name="connsiteX6" fmla="*/ 82352 w 12192000"/>
              <a:gd name="connsiteY6" fmla="*/ 6259424 h 6858000"/>
              <a:gd name="connsiteX7" fmla="*/ 138197 w 12192000"/>
              <a:gd name="connsiteY7" fmla="*/ 6259424 h 6858000"/>
              <a:gd name="connsiteX8" fmla="*/ 149077 w 12192000"/>
              <a:gd name="connsiteY8" fmla="*/ 6259424 h 6858000"/>
              <a:gd name="connsiteX9" fmla="*/ 2994068 w 12192000"/>
              <a:gd name="connsiteY9" fmla="*/ 6259424 h 6858000"/>
              <a:gd name="connsiteX10" fmla="*/ 5823194 w 12192000"/>
              <a:gd name="connsiteY10" fmla="*/ 3430702 h 6858000"/>
              <a:gd name="connsiteX11" fmla="*/ 2994068 w 12192000"/>
              <a:gd name="connsiteY11" fmla="*/ 601980 h 6858000"/>
              <a:gd name="connsiteX12" fmla="*/ 263555 w 12192000"/>
              <a:gd name="connsiteY12" fmla="*/ 601980 h 6858000"/>
              <a:gd name="connsiteX13" fmla="*/ 138197 w 12192000"/>
              <a:gd name="connsiteY13" fmla="*/ 601980 h 6858000"/>
              <a:gd name="connsiteX14" fmla="*/ 0 w 12192000"/>
              <a:gd name="connsiteY14" fmla="*/ 60198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lnTo>
                  <a:pt x="0" y="6259424"/>
                </a:lnTo>
                <a:lnTo>
                  <a:pt x="2153" y="6259424"/>
                </a:lnTo>
                <a:cubicBezTo>
                  <a:pt x="13610" y="6259424"/>
                  <a:pt x="36524" y="6259424"/>
                  <a:pt x="82352" y="6259424"/>
                </a:cubicBezTo>
                <a:lnTo>
                  <a:pt x="138197" y="6259424"/>
                </a:lnTo>
                <a:lnTo>
                  <a:pt x="149077" y="6259424"/>
                </a:lnTo>
                <a:cubicBezTo>
                  <a:pt x="413045" y="6259424"/>
                  <a:pt x="1116961" y="6259424"/>
                  <a:pt x="2994068" y="6259424"/>
                </a:cubicBezTo>
                <a:cubicBezTo>
                  <a:pt x="4555949" y="6259424"/>
                  <a:pt x="5823194" y="4992360"/>
                  <a:pt x="5823194" y="3430702"/>
                </a:cubicBezTo>
                <a:cubicBezTo>
                  <a:pt x="5823194" y="1869045"/>
                  <a:pt x="4555949" y="601980"/>
                  <a:pt x="2994068" y="601980"/>
                </a:cubicBezTo>
                <a:cubicBezTo>
                  <a:pt x="2994068" y="601980"/>
                  <a:pt x="2994068" y="601980"/>
                  <a:pt x="263555" y="601980"/>
                </a:cubicBezTo>
                <a:lnTo>
                  <a:pt x="138197" y="601980"/>
                </a:lnTo>
                <a:lnTo>
                  <a:pt x="0" y="601980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</p:spPr>
        <p:txBody>
          <a:bodyPr wrap="square" tIns="144000" rIns="144000">
            <a:noAutofit/>
          </a:bodyPr>
          <a:lstStyle>
            <a:lvl1pPr algn="l">
              <a:defRPr sz="1400">
                <a:solidFill>
                  <a:schemeClr val="bg1"/>
                </a:solidFill>
              </a:defRPr>
            </a:lvl1pPr>
          </a:lstStyle>
          <a:p>
            <a:r>
              <a:rPr lang="en-AU" sz="1400" dirty="0"/>
              <a:t>Drag and drop image form a folder, or click on the placeholder and select ‘Insert \ Images’</a:t>
            </a:r>
            <a:endParaRPr lang="en-AU" dirty="0"/>
          </a:p>
        </p:txBody>
      </p:sp>
      <p:sp>
        <p:nvSpPr>
          <p:cNvPr id="8" name="Text Placeholder 5">
            <a:extLst>
              <a:ext uri="{FF2B5EF4-FFF2-40B4-BE49-F238E27FC236}">
                <a16:creationId xmlns:a16="http://schemas.microsoft.com/office/drawing/2014/main" id="{703D38F9-D214-40CC-B04B-41988914E4F4}"/>
              </a:ext>
            </a:extLst>
          </p:cNvPr>
          <p:cNvSpPr>
            <a:spLocks noGrp="1" noChangeAspect="1"/>
          </p:cNvSpPr>
          <p:nvPr>
            <p:ph type="body" sz="quarter" idx="19" hasCustomPrompt="1"/>
          </p:nvPr>
        </p:nvSpPr>
        <p:spPr>
          <a:xfrm>
            <a:off x="5074077" y="2579400"/>
            <a:ext cx="1699200" cy="1699200"/>
          </a:xfrm>
          <a:blipFill dpi="0"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200">
                <a:solidFill>
                  <a:schemeClr val="bg1"/>
                </a:solidFill>
              </a:defRPr>
            </a:lvl1pPr>
            <a:lvl2pPr>
              <a:spcBef>
                <a:spcPts val="0"/>
              </a:spcBef>
              <a:defRPr sz="200">
                <a:solidFill>
                  <a:schemeClr val="bg1"/>
                </a:solidFill>
              </a:defRPr>
            </a:lvl2pPr>
            <a:lvl3pPr marL="0" indent="0">
              <a:spcBef>
                <a:spcPts val="0"/>
              </a:spcBef>
              <a:buNone/>
              <a:defRPr sz="200">
                <a:solidFill>
                  <a:schemeClr val="bg1"/>
                </a:solidFill>
              </a:defRPr>
            </a:lvl3pPr>
            <a:lvl4pPr marL="0" indent="0">
              <a:spcBef>
                <a:spcPts val="0"/>
              </a:spcBef>
              <a:buNone/>
              <a:defRPr sz="200">
                <a:solidFill>
                  <a:schemeClr val="bg1"/>
                </a:solidFill>
              </a:defRPr>
            </a:lvl4pPr>
            <a:lvl5pPr marL="0">
              <a:spcBef>
                <a:spcPts val="0"/>
              </a:spcBef>
              <a:defRPr sz="200">
                <a:solidFill>
                  <a:schemeClr val="bg1"/>
                </a:solidFill>
              </a:defRPr>
            </a:lvl5pPr>
            <a:lvl6pPr>
              <a:spcBef>
                <a:spcPts val="0"/>
              </a:spcBef>
              <a:defRPr sz="200">
                <a:solidFill>
                  <a:schemeClr val="bg1"/>
                </a:solidFill>
              </a:defRPr>
            </a:lvl6pPr>
            <a:lvl7pPr>
              <a:spcBef>
                <a:spcPts val="0"/>
              </a:spcBef>
              <a:defRPr sz="200">
                <a:solidFill>
                  <a:schemeClr val="bg1"/>
                </a:solidFill>
              </a:defRPr>
            </a:lvl7pPr>
            <a:lvl8pPr>
              <a:spcBef>
                <a:spcPts val="0"/>
              </a:spcBef>
              <a:defRPr sz="200">
                <a:solidFill>
                  <a:schemeClr val="bg1"/>
                </a:solidFill>
              </a:defRPr>
            </a:lvl8pPr>
            <a:lvl9pPr>
              <a:spcBef>
                <a:spcPts val="0"/>
              </a:spcBef>
              <a:defRPr sz="200">
                <a:solidFill>
                  <a:schemeClr val="bg1"/>
                </a:solidFill>
              </a:defRPr>
            </a:lvl9pPr>
          </a:lstStyle>
          <a:p>
            <a:pPr lvl="0"/>
            <a:r>
              <a:rPr lang="en-US" dirty="0"/>
              <a:t>   </a:t>
            </a:r>
            <a:endParaRPr lang="en-AU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B6BDA700-3D1B-49F1-9223-954502A2E2FB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AU"/>
              <a:t>Deakin University CRICOS Provider Code: 00113B</a:t>
            </a:r>
            <a:endParaRPr lang="en-GB" dirty="0"/>
          </a:p>
        </p:txBody>
      </p:sp>
      <p:sp>
        <p:nvSpPr>
          <p:cNvPr id="11" name="Text Placeholder 5">
            <a:extLst>
              <a:ext uri="{FF2B5EF4-FFF2-40B4-BE49-F238E27FC236}">
                <a16:creationId xmlns:a16="http://schemas.microsoft.com/office/drawing/2014/main" id="{B36ACC5A-D2CF-40E7-8984-09E0560FD4B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84953" y="3213099"/>
            <a:ext cx="4489123" cy="1347315"/>
          </a:xfr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500">
                <a:solidFill>
                  <a:schemeClr val="bg1"/>
                </a:solidFill>
              </a:defRPr>
            </a:lvl1pPr>
            <a:lvl2pPr>
              <a:spcBef>
                <a:spcPts val="0"/>
              </a:spcBef>
              <a:defRPr sz="2500">
                <a:solidFill>
                  <a:schemeClr val="bg1"/>
                </a:solidFill>
              </a:defRPr>
            </a:lvl2pPr>
            <a:lvl3pPr marL="0" indent="0">
              <a:spcBef>
                <a:spcPts val="0"/>
              </a:spcBef>
              <a:buNone/>
              <a:defRPr sz="2500">
                <a:solidFill>
                  <a:schemeClr val="bg1"/>
                </a:solidFill>
              </a:defRPr>
            </a:lvl3pPr>
            <a:lvl4pPr marL="0" indent="0">
              <a:spcBef>
                <a:spcPts val="0"/>
              </a:spcBef>
              <a:buNone/>
              <a:defRPr sz="2500">
                <a:solidFill>
                  <a:schemeClr val="bg1"/>
                </a:solidFill>
              </a:defRPr>
            </a:lvl4pPr>
            <a:lvl5pPr marL="0">
              <a:spcBef>
                <a:spcPts val="0"/>
              </a:spcBef>
              <a:defRPr sz="2500">
                <a:solidFill>
                  <a:schemeClr val="bg1"/>
                </a:solidFill>
              </a:defRPr>
            </a:lvl5pPr>
            <a:lvl6pPr>
              <a:spcBef>
                <a:spcPts val="0"/>
              </a:spcBef>
              <a:defRPr sz="2500">
                <a:solidFill>
                  <a:schemeClr val="bg1"/>
                </a:solidFill>
              </a:defRPr>
            </a:lvl6pPr>
            <a:lvl7pPr>
              <a:spcBef>
                <a:spcPts val="0"/>
              </a:spcBef>
              <a:defRPr sz="2500">
                <a:solidFill>
                  <a:schemeClr val="bg1"/>
                </a:solidFill>
              </a:defRPr>
            </a:lvl7pPr>
            <a:lvl8pPr>
              <a:spcBef>
                <a:spcPts val="0"/>
              </a:spcBef>
              <a:defRPr sz="2500">
                <a:solidFill>
                  <a:schemeClr val="bg1"/>
                </a:solidFill>
              </a:defRPr>
            </a:lvl8pPr>
            <a:lvl9pPr>
              <a:spcBef>
                <a:spcPts val="0"/>
              </a:spcBef>
              <a:defRPr sz="2500">
                <a:solidFill>
                  <a:schemeClr val="bg1"/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Click to add subtitle</a:t>
            </a:r>
            <a:endParaRPr lang="en-GB" dirty="0"/>
          </a:p>
          <a:p>
            <a:pPr lvl="0"/>
            <a:r>
              <a:rPr lang="en-US" dirty="0"/>
              <a:t>Sub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Six</a:t>
            </a:r>
          </a:p>
          <a:p>
            <a:pPr lvl="6"/>
            <a:r>
              <a:rPr lang="en-US" dirty="0"/>
              <a:t>Seven</a:t>
            </a:r>
          </a:p>
          <a:p>
            <a:pPr lvl="7"/>
            <a:r>
              <a:rPr lang="en-US" dirty="0"/>
              <a:t>Eight</a:t>
            </a:r>
          </a:p>
          <a:p>
            <a:pPr lvl="8"/>
            <a:r>
              <a:rPr lang="en-US" dirty="0"/>
              <a:t>Nine</a:t>
            </a:r>
            <a:endParaRPr lang="en-AU" dirty="0"/>
          </a:p>
        </p:txBody>
      </p:sp>
      <p:sp>
        <p:nvSpPr>
          <p:cNvPr id="27" name="Title 26">
            <a:extLst>
              <a:ext uri="{FF2B5EF4-FFF2-40B4-BE49-F238E27FC236}">
                <a16:creationId xmlns:a16="http://schemas.microsoft.com/office/drawing/2014/main" id="{ABBA3CDA-E776-40AE-B46D-45A45CC5D97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84952" y="2222662"/>
            <a:ext cx="4489123" cy="959957"/>
          </a:xfrm>
        </p:spPr>
        <p:txBody>
          <a:bodyPr anchor="b"/>
          <a:lstStyle>
            <a:lvl1pPr>
              <a:defRPr sz="4500" b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title</a:t>
            </a:r>
            <a:endParaRPr lang="en-AU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4E0BBDE-3DC0-422A-9810-E77BF931A7C1}"/>
              </a:ext>
            </a:extLst>
          </p:cNvPr>
          <p:cNvSpPr>
            <a:spLocks noGrp="1"/>
          </p:cNvSpPr>
          <p:nvPr>
            <p:ph type="dt" sz="half" idx="2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959DC99-5700-4331-8772-376A0FFF7F2C}"/>
              </a:ext>
            </a:extLst>
          </p:cNvPr>
          <p:cNvSpPr>
            <a:spLocks noGrp="1"/>
          </p:cNvSpPr>
          <p:nvPr>
            <p:ph type="sldNum" sz="quarter" idx="2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5AEA0E0-5CC6-4BD0-905C-A0021E419432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592960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Slide 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0C57DA6F-A204-4940-B919-67CA81BB5E70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0" y="0"/>
            <a:ext cx="12192000" cy="6858000"/>
          </a:xfrm>
          <a:solidFill>
            <a:schemeClr val="bg1">
              <a:lumMod val="75000"/>
            </a:schemeClr>
          </a:solidFill>
        </p:spPr>
        <p:txBody>
          <a:bodyPr lIns="144000" tIns="144000"/>
          <a:lstStyle>
            <a:lvl1pPr>
              <a:defRPr sz="1400">
                <a:solidFill>
                  <a:schemeClr val="bg1"/>
                </a:solidFill>
              </a:defRPr>
            </a:lvl1pPr>
          </a:lstStyle>
          <a:p>
            <a:r>
              <a:rPr lang="en-AU" sz="1400" dirty="0"/>
              <a:t>Click Icon to Add Image</a:t>
            </a:r>
            <a:endParaRPr lang="en-AU" dirty="0"/>
          </a:p>
        </p:txBody>
      </p:sp>
      <p:sp>
        <p:nvSpPr>
          <p:cNvPr id="10" name="Text Placeholder 5">
            <a:extLst>
              <a:ext uri="{FF2B5EF4-FFF2-40B4-BE49-F238E27FC236}">
                <a16:creationId xmlns:a16="http://schemas.microsoft.com/office/drawing/2014/main" id="{11B59CA2-2EEE-4B61-A623-6BE4CE88BB2D}"/>
              </a:ext>
            </a:extLst>
          </p:cNvPr>
          <p:cNvSpPr>
            <a:spLocks noGrp="1" noChangeAspect="1"/>
          </p:cNvSpPr>
          <p:nvPr>
            <p:ph type="body" sz="quarter" idx="18" hasCustomPrompt="1"/>
          </p:nvPr>
        </p:nvSpPr>
        <p:spPr>
          <a:xfrm>
            <a:off x="10928916" y="5592758"/>
            <a:ext cx="1062000" cy="1062000"/>
          </a:xfrm>
          <a:blipFill dpi="0"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200">
                <a:solidFill>
                  <a:schemeClr val="bg1"/>
                </a:solidFill>
              </a:defRPr>
            </a:lvl1pPr>
            <a:lvl2pPr>
              <a:spcBef>
                <a:spcPts val="0"/>
              </a:spcBef>
              <a:defRPr sz="200">
                <a:solidFill>
                  <a:schemeClr val="bg1"/>
                </a:solidFill>
              </a:defRPr>
            </a:lvl2pPr>
            <a:lvl3pPr marL="0" indent="0">
              <a:spcBef>
                <a:spcPts val="0"/>
              </a:spcBef>
              <a:buNone/>
              <a:defRPr sz="200">
                <a:solidFill>
                  <a:schemeClr val="bg1"/>
                </a:solidFill>
              </a:defRPr>
            </a:lvl3pPr>
            <a:lvl4pPr marL="0" indent="0">
              <a:spcBef>
                <a:spcPts val="0"/>
              </a:spcBef>
              <a:buNone/>
              <a:defRPr sz="200">
                <a:solidFill>
                  <a:schemeClr val="bg1"/>
                </a:solidFill>
              </a:defRPr>
            </a:lvl4pPr>
            <a:lvl5pPr marL="0">
              <a:spcBef>
                <a:spcPts val="0"/>
              </a:spcBef>
              <a:defRPr sz="200">
                <a:solidFill>
                  <a:schemeClr val="bg1"/>
                </a:solidFill>
              </a:defRPr>
            </a:lvl5pPr>
            <a:lvl6pPr>
              <a:spcBef>
                <a:spcPts val="0"/>
              </a:spcBef>
              <a:defRPr sz="200">
                <a:solidFill>
                  <a:schemeClr val="bg1"/>
                </a:solidFill>
              </a:defRPr>
            </a:lvl6pPr>
            <a:lvl7pPr>
              <a:spcBef>
                <a:spcPts val="0"/>
              </a:spcBef>
              <a:defRPr sz="200">
                <a:solidFill>
                  <a:schemeClr val="bg1"/>
                </a:solidFill>
              </a:defRPr>
            </a:lvl7pPr>
            <a:lvl8pPr>
              <a:spcBef>
                <a:spcPts val="0"/>
              </a:spcBef>
              <a:defRPr sz="200">
                <a:solidFill>
                  <a:schemeClr val="bg1"/>
                </a:solidFill>
              </a:defRPr>
            </a:lvl8pPr>
            <a:lvl9pPr>
              <a:spcBef>
                <a:spcPts val="0"/>
              </a:spcBef>
              <a:defRPr sz="200">
                <a:solidFill>
                  <a:schemeClr val="bg1"/>
                </a:solidFill>
              </a:defRPr>
            </a:lvl9pPr>
          </a:lstStyle>
          <a:p>
            <a:pPr lvl="0"/>
            <a:r>
              <a:rPr lang="en-US" dirty="0"/>
              <a:t>   </a:t>
            </a:r>
            <a:endParaRPr lang="en-AU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B6BDA700-3D1B-49F1-9223-954502A2E2FB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AU" dirty="0"/>
              <a:t>Deakin University CRICOS Provider Code: 00113B</a:t>
            </a:r>
            <a:endParaRPr lang="en-GB" dirty="0"/>
          </a:p>
        </p:txBody>
      </p:sp>
      <p:sp>
        <p:nvSpPr>
          <p:cNvPr id="11" name="Text Placeholder 5">
            <a:extLst>
              <a:ext uri="{FF2B5EF4-FFF2-40B4-BE49-F238E27FC236}">
                <a16:creationId xmlns:a16="http://schemas.microsoft.com/office/drawing/2014/main" id="{B36ACC5A-D2CF-40E7-8984-09E0560FD4B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84953" y="3213099"/>
            <a:ext cx="4577597" cy="1347315"/>
          </a:xfr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500">
                <a:solidFill>
                  <a:schemeClr val="bg1"/>
                </a:solidFill>
              </a:defRPr>
            </a:lvl1pPr>
            <a:lvl2pPr marL="223200" indent="-180000">
              <a:spcBef>
                <a:spcPts val="0"/>
              </a:spcBef>
              <a:buSzPct val="75000"/>
              <a:buFont typeface="Calibri" panose="020F0502020204030204" pitchFamily="34" charset="0"/>
              <a:buChar char="●"/>
              <a:defRPr sz="1800">
                <a:solidFill>
                  <a:schemeClr val="bg1"/>
                </a:solidFill>
              </a:defRPr>
            </a:lvl2pPr>
            <a:lvl3pPr marL="223200" indent="-180000">
              <a:spcBef>
                <a:spcPts val="0"/>
              </a:spcBef>
              <a:buSzPct val="75000"/>
              <a:buFont typeface="Calibri" panose="020F0502020204030204" pitchFamily="34" charset="0"/>
              <a:buChar char="●"/>
              <a:defRPr sz="1800">
                <a:solidFill>
                  <a:schemeClr val="bg1"/>
                </a:solidFill>
              </a:defRPr>
            </a:lvl3pPr>
            <a:lvl4pPr marL="223200" indent="-180000">
              <a:spcBef>
                <a:spcPts val="0"/>
              </a:spcBef>
              <a:buSzPct val="75000"/>
              <a:buFont typeface="Calibri" panose="020F0502020204030204" pitchFamily="34" charset="0"/>
              <a:buChar char="●"/>
              <a:defRPr sz="1800">
                <a:solidFill>
                  <a:schemeClr val="bg1"/>
                </a:solidFill>
              </a:defRPr>
            </a:lvl4pPr>
            <a:lvl5pPr marL="223200" indent="-180000">
              <a:spcBef>
                <a:spcPts val="0"/>
              </a:spcBef>
              <a:buSzPct val="75000"/>
              <a:buFont typeface="Calibri" panose="020F0502020204030204" pitchFamily="34" charset="0"/>
              <a:buChar char="●"/>
              <a:defRPr sz="1800">
                <a:solidFill>
                  <a:schemeClr val="bg1"/>
                </a:solidFill>
              </a:defRPr>
            </a:lvl5pPr>
            <a:lvl6pPr marL="223200" indent="-180000">
              <a:spcBef>
                <a:spcPts val="0"/>
              </a:spcBef>
              <a:buSzPct val="75000"/>
              <a:buFont typeface="Calibri" panose="020F0502020204030204" pitchFamily="34" charset="0"/>
              <a:buChar char="●"/>
              <a:defRPr sz="1800">
                <a:solidFill>
                  <a:schemeClr val="bg1"/>
                </a:solidFill>
              </a:defRPr>
            </a:lvl6pPr>
            <a:lvl7pPr marL="223200" indent="-180000">
              <a:spcBef>
                <a:spcPts val="0"/>
              </a:spcBef>
              <a:buSzPct val="75000"/>
              <a:buFont typeface="Calibri" panose="020F0502020204030204" pitchFamily="34" charset="0"/>
              <a:buChar char="●"/>
              <a:defRPr sz="1800">
                <a:solidFill>
                  <a:schemeClr val="bg1"/>
                </a:solidFill>
              </a:defRPr>
            </a:lvl7pPr>
            <a:lvl8pPr marL="223200" indent="-180000">
              <a:spcBef>
                <a:spcPts val="0"/>
              </a:spcBef>
              <a:buSzPct val="75000"/>
              <a:buFont typeface="Calibri" panose="020F0502020204030204" pitchFamily="34" charset="0"/>
              <a:buChar char="●"/>
              <a:defRPr sz="1800">
                <a:solidFill>
                  <a:schemeClr val="bg1"/>
                </a:solidFill>
              </a:defRPr>
            </a:lvl8pPr>
            <a:lvl9pPr marL="223200" indent="-180000">
              <a:spcBef>
                <a:spcPts val="0"/>
              </a:spcBef>
              <a:buSzPct val="75000"/>
              <a:buFont typeface="Calibri" panose="020F0502020204030204" pitchFamily="34" charset="0"/>
              <a:buChar char="●"/>
              <a:defRPr sz="1800">
                <a:solidFill>
                  <a:schemeClr val="bg1"/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Click to add subtitle</a:t>
            </a:r>
            <a:endParaRPr lang="en-GB" dirty="0"/>
          </a:p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Six</a:t>
            </a:r>
          </a:p>
          <a:p>
            <a:pPr lvl="6"/>
            <a:r>
              <a:rPr lang="en-US" dirty="0"/>
              <a:t>Seven</a:t>
            </a:r>
          </a:p>
          <a:p>
            <a:pPr lvl="7"/>
            <a:r>
              <a:rPr lang="en-US" dirty="0"/>
              <a:t>Eight</a:t>
            </a:r>
          </a:p>
          <a:p>
            <a:pPr lvl="8"/>
            <a:r>
              <a:rPr lang="en-US" dirty="0"/>
              <a:t>Nine</a:t>
            </a:r>
            <a:endParaRPr lang="en-AU" dirty="0"/>
          </a:p>
        </p:txBody>
      </p:sp>
      <p:sp>
        <p:nvSpPr>
          <p:cNvPr id="27" name="Title 26">
            <a:extLst>
              <a:ext uri="{FF2B5EF4-FFF2-40B4-BE49-F238E27FC236}">
                <a16:creationId xmlns:a16="http://schemas.microsoft.com/office/drawing/2014/main" id="{ABBA3CDA-E776-40AE-B46D-45A45CC5D97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84952" y="2222662"/>
            <a:ext cx="4577597" cy="959957"/>
          </a:xfrm>
        </p:spPr>
        <p:txBody>
          <a:bodyPr anchor="b"/>
          <a:lstStyle>
            <a:lvl1pPr>
              <a:defRPr sz="4500" b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title</a:t>
            </a:r>
            <a:endParaRPr lang="en-AU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64DCF1E-8F39-41D0-A9C1-E9549F7CF2F8}"/>
              </a:ext>
            </a:extLst>
          </p:cNvPr>
          <p:cNvSpPr>
            <a:spLocks noGrp="1"/>
          </p:cNvSpPr>
          <p:nvPr>
            <p:ph type="dt" sz="half" idx="19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2399E86-648A-4B59-98F0-EF6DC8678F4F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F5AEA0E0-5CC6-4BD0-905C-A0021E419432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271963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Deakin University CRICOS Provider Code: 00113B</a:t>
            </a:r>
            <a:endParaRPr lang="en-GB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A9360C9-D6E6-46AC-8EF9-EEF25F267E14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490538" y="1758950"/>
            <a:ext cx="10193790" cy="3974666"/>
          </a:xfr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24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24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Click on the relevant icon at the </a:t>
            </a:r>
            <a:r>
              <a:rPr lang="en-US" dirty="0" err="1"/>
              <a:t>centre</a:t>
            </a:r>
            <a:r>
              <a:rPr lang="en-US" dirty="0"/>
              <a:t> of the placeholder to add: Text / Table / Chart / SmartArt / Image / Media. There are five type styles in the template, available as List Levels. Press the Increase / Decrease button in the paragraph section of the home ribbon to move through the styles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Click to add title</a:t>
            </a:r>
            <a:endParaRPr lang="en-GB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DC45528-1B6A-4446-AEDE-705B717C6B6D}"/>
              </a:ext>
            </a:extLst>
          </p:cNvPr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1B2FFC1-B599-4249-BF7C-5EB3158725BD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F5AEA0E0-5CC6-4BD0-905C-A0021E419432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908545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C6BD6C96-781C-4A3F-97CF-70B1B00818F8}"/>
              </a:ext>
            </a:extLst>
          </p:cNvPr>
          <p:cNvSpPr/>
          <p:nvPr userDrawn="1"/>
        </p:nvSpPr>
        <p:spPr>
          <a:xfrm>
            <a:off x="0" y="0"/>
            <a:ext cx="12191999" cy="5181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 dirty="0"/>
              <a:t>Deakin University CRICOS Provider Code: 00113B</a:t>
            </a:r>
            <a:endParaRPr lang="en-GB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728D9B9-3392-4769-8DFF-BE6FA168AE0E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490538" y="1758950"/>
            <a:ext cx="10193790" cy="3974666"/>
          </a:xfr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24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24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Click on the relevant icon at the </a:t>
            </a:r>
            <a:r>
              <a:rPr lang="en-US" dirty="0" err="1"/>
              <a:t>centre</a:t>
            </a:r>
            <a:r>
              <a:rPr lang="en-US" dirty="0"/>
              <a:t> of the placeholder to add: Text / Table / Chart / SmartArt / Image / Media. There are five type styles in the template, available as List Levels. Press the Increase / Decrease button in the paragraph section of the home ribbon to move through the styles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add title</a:t>
            </a:r>
            <a:endParaRPr lang="en-GB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5F3A769-D0BC-4490-8B03-43A1AA4ABF41}"/>
              </a:ext>
            </a:extLst>
          </p:cNvPr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393E0C9-0F20-4E28-BB22-BE1ED9E4D040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F5AEA0E0-5CC6-4BD0-905C-A0021E419432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300148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a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Rectangle 35">
            <a:extLst>
              <a:ext uri="{FF2B5EF4-FFF2-40B4-BE49-F238E27FC236}">
                <a16:creationId xmlns:a16="http://schemas.microsoft.com/office/drawing/2014/main" id="{707AC9EC-B695-415B-B6C5-74325AD87060}"/>
              </a:ext>
            </a:extLst>
          </p:cNvPr>
          <p:cNvSpPr/>
          <p:nvPr userDrawn="1"/>
        </p:nvSpPr>
        <p:spPr>
          <a:xfrm>
            <a:off x="0" y="0"/>
            <a:ext cx="12191999" cy="150396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5" name="Picture Placeholder 34">
            <a:extLst>
              <a:ext uri="{FF2B5EF4-FFF2-40B4-BE49-F238E27FC236}">
                <a16:creationId xmlns:a16="http://schemas.microsoft.com/office/drawing/2014/main" id="{3EAA3666-B8A8-41AC-9F39-8F2ACFA8A9E7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9334200" y="1"/>
            <a:ext cx="2857798" cy="4930775"/>
          </a:xfrm>
          <a:custGeom>
            <a:avLst/>
            <a:gdLst>
              <a:gd name="connsiteX0" fmla="*/ 0 w 2857798"/>
              <a:gd name="connsiteY0" fmla="*/ 0 h 4930775"/>
              <a:gd name="connsiteX1" fmla="*/ 2857798 w 2857798"/>
              <a:gd name="connsiteY1" fmla="*/ 0 h 4930775"/>
              <a:gd name="connsiteX2" fmla="*/ 2857798 w 2857798"/>
              <a:gd name="connsiteY2" fmla="*/ 4884513 h 4930775"/>
              <a:gd name="connsiteX3" fmla="*/ 2635296 w 2857798"/>
              <a:gd name="connsiteY3" fmla="*/ 4918446 h 4930775"/>
              <a:gd name="connsiteX4" fmla="*/ 2390916 w 2857798"/>
              <a:gd name="connsiteY4" fmla="*/ 4930775 h 4930775"/>
              <a:gd name="connsiteX5" fmla="*/ 0 w 2857798"/>
              <a:gd name="connsiteY5" fmla="*/ 2543350 h 4930775"/>
              <a:gd name="connsiteX6" fmla="*/ 0 w 2857798"/>
              <a:gd name="connsiteY6" fmla="*/ 149177 h 4930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857798" h="4930775">
                <a:moveTo>
                  <a:pt x="0" y="0"/>
                </a:moveTo>
                <a:lnTo>
                  <a:pt x="2857798" y="0"/>
                </a:lnTo>
                <a:lnTo>
                  <a:pt x="2857798" y="4884513"/>
                </a:lnTo>
                <a:lnTo>
                  <a:pt x="2635296" y="4918446"/>
                </a:lnTo>
                <a:cubicBezTo>
                  <a:pt x="2554956" y="4926599"/>
                  <a:pt x="2473429" y="4930775"/>
                  <a:pt x="2390916" y="4930775"/>
                </a:cubicBezTo>
                <a:cubicBezTo>
                  <a:pt x="1070701" y="4930775"/>
                  <a:pt x="0" y="3861638"/>
                  <a:pt x="0" y="2543350"/>
                </a:cubicBezTo>
                <a:cubicBezTo>
                  <a:pt x="0" y="2543350"/>
                  <a:pt x="0" y="2543350"/>
                  <a:pt x="0" y="149177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</p:spPr>
        <p:txBody>
          <a:bodyPr wrap="square" lIns="144000" tIns="144000">
            <a:noAutofit/>
          </a:bodyPr>
          <a:lstStyle>
            <a:lvl1pPr>
              <a:defRPr sz="1400">
                <a:solidFill>
                  <a:schemeClr val="bg1"/>
                </a:solidFill>
              </a:defRPr>
            </a:lvl1pPr>
          </a:lstStyle>
          <a:p>
            <a:r>
              <a:rPr lang="en-AU" sz="1400" dirty="0"/>
              <a:t>Click Icon to Add Image</a:t>
            </a:r>
            <a:endParaRPr lang="en-A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Deakin University CRICOS Provider Code: 00113B</a:t>
            </a:r>
            <a:endParaRPr lang="en-GB"/>
          </a:p>
        </p:txBody>
      </p:sp>
      <p:sp>
        <p:nvSpPr>
          <p:cNvPr id="41" name="Text Placeholder 7">
            <a:extLst>
              <a:ext uri="{FF2B5EF4-FFF2-40B4-BE49-F238E27FC236}">
                <a16:creationId xmlns:a16="http://schemas.microsoft.com/office/drawing/2014/main" id="{249BAF2C-024F-493D-94ED-A02A44D4AD7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82600" y="1393825"/>
            <a:ext cx="8286712" cy="4351338"/>
          </a:xfrm>
        </p:spPr>
        <p:txBody>
          <a:bodyPr numCol="2" spcCol="540000"/>
          <a:lstStyle>
            <a:lvl1pPr>
              <a:defRPr/>
            </a:lvl1pPr>
          </a:lstStyle>
          <a:p>
            <a:pPr lvl="0"/>
            <a:r>
              <a:rPr lang="en-US" dirty="0"/>
              <a:t>There are five type styles in the template, available as List Levels. Press the Increase / Decrease button in the paragraph section of the home ribbon to move through the styles.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add title</a:t>
            </a:r>
            <a:endParaRPr lang="en-GB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EC8A4A2-6D2C-4EF8-8396-594F3D8AA0EE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4914F6D-4607-4FA9-A58F-5AD07F43B2C2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F5AEA0E0-5CC6-4BD0-905C-A0021E419432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251792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Column a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EF03315E-CD2C-412E-B9D4-9CC06832EDD4}"/>
              </a:ext>
            </a:extLst>
          </p:cNvPr>
          <p:cNvSpPr/>
          <p:nvPr userDrawn="1"/>
        </p:nvSpPr>
        <p:spPr>
          <a:xfrm>
            <a:off x="0" y="0"/>
            <a:ext cx="12191999" cy="5181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94303B84-34AA-4CF3-8091-F68C9E08919D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5318503" y="0"/>
            <a:ext cx="6873496" cy="6858000"/>
          </a:xfrm>
          <a:custGeom>
            <a:avLst/>
            <a:gdLst>
              <a:gd name="connsiteX0" fmla="*/ 0 w 6873496"/>
              <a:gd name="connsiteY0" fmla="*/ 0 h 6858000"/>
              <a:gd name="connsiteX1" fmla="*/ 6873496 w 6873496"/>
              <a:gd name="connsiteY1" fmla="*/ 0 h 6858000"/>
              <a:gd name="connsiteX2" fmla="*/ 6873496 w 6873496"/>
              <a:gd name="connsiteY2" fmla="*/ 2702626 h 6858000"/>
              <a:gd name="connsiteX3" fmla="*/ 6492648 w 6873496"/>
              <a:gd name="connsiteY3" fmla="*/ 3359543 h 6858000"/>
              <a:gd name="connsiteX4" fmla="*/ 4465777 w 6873496"/>
              <a:gd name="connsiteY4" fmla="*/ 6858000 h 6858000"/>
              <a:gd name="connsiteX5" fmla="*/ 3977804 w 6873496"/>
              <a:gd name="connsiteY5" fmla="*/ 6858000 h 6858000"/>
              <a:gd name="connsiteX6" fmla="*/ 1947696 w 6873496"/>
              <a:gd name="connsiteY6" fmla="*/ 335954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873496" h="6858000">
                <a:moveTo>
                  <a:pt x="0" y="0"/>
                </a:moveTo>
                <a:lnTo>
                  <a:pt x="6873496" y="0"/>
                </a:lnTo>
                <a:lnTo>
                  <a:pt x="6873496" y="2702626"/>
                </a:lnTo>
                <a:lnTo>
                  <a:pt x="6492648" y="3359543"/>
                </a:lnTo>
                <a:lnTo>
                  <a:pt x="4465777" y="6858000"/>
                </a:lnTo>
                <a:lnTo>
                  <a:pt x="3977804" y="6858000"/>
                </a:lnTo>
                <a:lnTo>
                  <a:pt x="1947696" y="3359543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</p:spPr>
        <p:txBody>
          <a:bodyPr wrap="square" lIns="360000" tIns="144000">
            <a:noAutofit/>
          </a:bodyPr>
          <a:lstStyle>
            <a:lvl1pPr>
              <a:defRPr sz="1400">
                <a:solidFill>
                  <a:schemeClr val="bg1"/>
                </a:solidFill>
              </a:defRPr>
            </a:lvl1pPr>
          </a:lstStyle>
          <a:p>
            <a:r>
              <a:rPr lang="en-AU" dirty="0"/>
              <a:t>Click Icon to Add Image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D9035036-3F26-4DFE-9E0E-420BA75CA8A7}"/>
              </a:ext>
            </a:extLst>
          </p:cNvPr>
          <p:cNvGrpSpPr/>
          <p:nvPr userDrawn="1"/>
        </p:nvGrpSpPr>
        <p:grpSpPr>
          <a:xfrm>
            <a:off x="10928350" y="5589545"/>
            <a:ext cx="1062566" cy="1065213"/>
            <a:chOff x="10928350" y="5591175"/>
            <a:chExt cx="1062566" cy="1065213"/>
          </a:xfrm>
        </p:grpSpPr>
        <p:sp>
          <p:nvSpPr>
            <p:cNvPr id="8" name="Text Placeholder 5">
              <a:extLst>
                <a:ext uri="{FF2B5EF4-FFF2-40B4-BE49-F238E27FC236}">
                  <a16:creationId xmlns:a16="http://schemas.microsoft.com/office/drawing/2014/main" id="{9F086954-C9F8-4A70-8961-B0BA78334031}"/>
                </a:ext>
              </a:extLst>
            </p:cNvPr>
            <p:cNvSpPr txBox="1">
              <a:spLocks noChangeAspect="1"/>
            </p:cNvSpPr>
            <p:nvPr userDrawn="1"/>
          </p:nvSpPr>
          <p:spPr>
            <a:xfrm>
              <a:off x="10928916" y="5592758"/>
              <a:ext cx="1062000" cy="1062000"/>
            </a:xfrm>
            <a:prstGeom prst="rect">
              <a:avLst/>
            </a:prstGeom>
            <a:blipFill dpi="0" rotWithShape="1">
              <a:blip r:embed="rId2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</p:spPr>
          <p:txBody>
            <a:bodyPr/>
            <a:lstStyle>
              <a:lvl1pPr marL="0" indent="0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 sz="20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lvl1pPr>
              <a:lvl2pPr marL="0" indent="0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 sz="20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lvl2pPr>
              <a:lvl3pPr marL="0" indent="0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buSzPct val="110000"/>
                <a:buFont typeface="Arial" panose="020B0604020202020204" pitchFamily="34" charset="0"/>
                <a:buNone/>
                <a:defRPr sz="20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lvl3pPr>
              <a:lvl4pPr marL="0" indent="0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buFont typeface="Calibri" panose="020F0502020204030204" pitchFamily="34" charset="0"/>
                <a:buNone/>
                <a:defRPr sz="20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lvl4pPr>
              <a:lvl5pPr marL="0" indent="0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buFont typeface="Arial" panose="020B0604020202020204" pitchFamily="34" charset="0"/>
                <a:buNone/>
                <a:defRPr sz="20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lvl5pPr>
              <a:lvl6pPr marL="0" indent="0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buFont typeface="Arial" panose="020B0604020202020204" pitchFamily="34" charset="0"/>
                <a:buNone/>
                <a:defRPr sz="20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lvl6pPr>
              <a:lvl7pPr marL="0" indent="0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buFont typeface="Arial" panose="020B0604020202020204" pitchFamily="34" charset="0"/>
                <a:buNone/>
                <a:defRPr sz="20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lvl7pPr>
              <a:lvl8pPr marL="0" indent="0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buFont typeface="Arial" panose="020B0604020202020204" pitchFamily="34" charset="0"/>
                <a:buNone/>
                <a:defRPr sz="20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lvl8pPr>
              <a:lvl9pPr marL="0" indent="0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buFont typeface="Arial" panose="020B0604020202020204" pitchFamily="34" charset="0"/>
                <a:buNone/>
                <a:defRPr sz="20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/>
                <a:t>   </a:t>
              </a:r>
              <a:endParaRPr lang="en-AU" dirty="0"/>
            </a:p>
          </p:txBody>
        </p:sp>
        <p:sp>
          <p:nvSpPr>
            <p:cNvPr id="9" name="Freeform 6">
              <a:extLst>
                <a:ext uri="{FF2B5EF4-FFF2-40B4-BE49-F238E27FC236}">
                  <a16:creationId xmlns:a16="http://schemas.microsoft.com/office/drawing/2014/main" id="{896B314C-9708-41CE-BDBE-392773F26041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0928350" y="5591175"/>
              <a:ext cx="1062038" cy="1065213"/>
            </a:xfrm>
            <a:custGeom>
              <a:avLst/>
              <a:gdLst>
                <a:gd name="T0" fmla="*/ 3400 w 6806"/>
                <a:gd name="T1" fmla="*/ 85 h 6803"/>
                <a:gd name="T2" fmla="*/ 3400 w 6806"/>
                <a:gd name="T3" fmla="*/ 85 h 6803"/>
                <a:gd name="T4" fmla="*/ 6720 w 6806"/>
                <a:gd name="T5" fmla="*/ 3399 h 6803"/>
                <a:gd name="T6" fmla="*/ 3406 w 6806"/>
                <a:gd name="T7" fmla="*/ 6719 h 6803"/>
                <a:gd name="T8" fmla="*/ 3403 w 6806"/>
                <a:gd name="T9" fmla="*/ 6719 h 6803"/>
                <a:gd name="T10" fmla="*/ 86 w 6806"/>
                <a:gd name="T11" fmla="*/ 3405 h 6803"/>
                <a:gd name="T12" fmla="*/ 1055 w 6806"/>
                <a:gd name="T13" fmla="*/ 1058 h 6803"/>
                <a:gd name="T14" fmla="*/ 3400 w 6806"/>
                <a:gd name="T15" fmla="*/ 85 h 6803"/>
                <a:gd name="T16" fmla="*/ 3400 w 6806"/>
                <a:gd name="T17" fmla="*/ 0 h 6803"/>
                <a:gd name="T18" fmla="*/ 995 w 6806"/>
                <a:gd name="T19" fmla="*/ 999 h 6803"/>
                <a:gd name="T20" fmla="*/ 1 w 6806"/>
                <a:gd name="T21" fmla="*/ 3405 h 6803"/>
                <a:gd name="T22" fmla="*/ 3403 w 6806"/>
                <a:gd name="T23" fmla="*/ 6803 h 6803"/>
                <a:gd name="T24" fmla="*/ 3406 w 6806"/>
                <a:gd name="T25" fmla="*/ 6803 h 6803"/>
                <a:gd name="T26" fmla="*/ 6804 w 6806"/>
                <a:gd name="T27" fmla="*/ 3399 h 6803"/>
                <a:gd name="T28" fmla="*/ 3400 w 6806"/>
                <a:gd name="T29" fmla="*/ 0 h 68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806" h="6803">
                  <a:moveTo>
                    <a:pt x="3400" y="85"/>
                  </a:moveTo>
                  <a:cubicBezTo>
                    <a:pt x="3400" y="85"/>
                    <a:pt x="3400" y="85"/>
                    <a:pt x="3400" y="85"/>
                  </a:cubicBezTo>
                  <a:cubicBezTo>
                    <a:pt x="5229" y="85"/>
                    <a:pt x="6718" y="1571"/>
                    <a:pt x="6720" y="3399"/>
                  </a:cubicBezTo>
                  <a:cubicBezTo>
                    <a:pt x="6722" y="5228"/>
                    <a:pt x="5235" y="6717"/>
                    <a:pt x="3406" y="6719"/>
                  </a:cubicBezTo>
                  <a:cubicBezTo>
                    <a:pt x="3403" y="6719"/>
                    <a:pt x="3403" y="6719"/>
                    <a:pt x="3403" y="6719"/>
                  </a:cubicBezTo>
                  <a:cubicBezTo>
                    <a:pt x="1575" y="6719"/>
                    <a:pt x="87" y="5232"/>
                    <a:pt x="86" y="3405"/>
                  </a:cubicBezTo>
                  <a:cubicBezTo>
                    <a:pt x="85" y="2519"/>
                    <a:pt x="429" y="1685"/>
                    <a:pt x="1055" y="1058"/>
                  </a:cubicBezTo>
                  <a:cubicBezTo>
                    <a:pt x="1681" y="431"/>
                    <a:pt x="2514" y="85"/>
                    <a:pt x="3400" y="85"/>
                  </a:cubicBezTo>
                  <a:moveTo>
                    <a:pt x="3400" y="0"/>
                  </a:moveTo>
                  <a:cubicBezTo>
                    <a:pt x="2491" y="1"/>
                    <a:pt x="1637" y="355"/>
                    <a:pt x="995" y="999"/>
                  </a:cubicBezTo>
                  <a:cubicBezTo>
                    <a:pt x="354" y="1642"/>
                    <a:pt x="0" y="2496"/>
                    <a:pt x="1" y="3405"/>
                  </a:cubicBezTo>
                  <a:cubicBezTo>
                    <a:pt x="3" y="5279"/>
                    <a:pt x="1529" y="6803"/>
                    <a:pt x="3403" y="6803"/>
                  </a:cubicBezTo>
                  <a:cubicBezTo>
                    <a:pt x="3406" y="6803"/>
                    <a:pt x="3406" y="6803"/>
                    <a:pt x="3406" y="6803"/>
                  </a:cubicBezTo>
                  <a:cubicBezTo>
                    <a:pt x="5281" y="6802"/>
                    <a:pt x="6806" y="5274"/>
                    <a:pt x="6804" y="3399"/>
                  </a:cubicBezTo>
                  <a:cubicBezTo>
                    <a:pt x="6803" y="1525"/>
                    <a:pt x="5277" y="0"/>
                    <a:pt x="3400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/>
            </a:p>
          </p:txBody>
        </p:sp>
      </p:grp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Deakin University CRICOS Provider Code: 00113B</a:t>
            </a:r>
            <a:endParaRPr lang="en-GB"/>
          </a:p>
        </p:txBody>
      </p:sp>
      <p:sp>
        <p:nvSpPr>
          <p:cNvPr id="10" name="Text Placeholder 7">
            <a:extLst>
              <a:ext uri="{FF2B5EF4-FFF2-40B4-BE49-F238E27FC236}">
                <a16:creationId xmlns:a16="http://schemas.microsoft.com/office/drawing/2014/main" id="{7A440D47-120F-417D-B465-94954774363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82600" y="1393825"/>
            <a:ext cx="6022975" cy="4802188"/>
          </a:xfrm>
        </p:spPr>
        <p:txBody>
          <a:bodyPr/>
          <a:lstStyle>
            <a:lvl1pPr>
              <a:spcBef>
                <a:spcPts val="0"/>
              </a:spcBef>
              <a:spcAft>
                <a:spcPts val="400"/>
              </a:spcAft>
              <a:defRPr/>
            </a:lvl1pPr>
            <a:lvl2pPr>
              <a:spcAft>
                <a:spcPts val="600"/>
              </a:spcAft>
              <a:defRPr sz="2000"/>
            </a:lvl2pPr>
            <a:lvl3pPr marL="0" indent="0">
              <a:buNone/>
              <a:defRPr>
                <a:latin typeface="Calibri Light" panose="020F0302020204030204" pitchFamily="34" charset="0"/>
                <a:cs typeface="Calibri Light" panose="020F0302020204030204" pitchFamily="34" charset="0"/>
              </a:defRPr>
            </a:lvl3pPr>
            <a:lvl4pPr marL="180000" indent="-180000">
              <a:buSzPct val="110000"/>
              <a:buFont typeface="Arial" panose="020B0604020202020204" pitchFamily="34" charset="0"/>
              <a:buChar char="•"/>
              <a:defRPr>
                <a:latin typeface="Calibri Light" panose="020F0302020204030204" pitchFamily="34" charset="0"/>
                <a:cs typeface="Calibri Light" panose="020F0302020204030204" pitchFamily="34" charset="0"/>
              </a:defRPr>
            </a:lvl4pPr>
            <a:lvl5pPr marL="360000" indent="-180000">
              <a:buFont typeface="Calibri" panose="020F0502020204030204" pitchFamily="34" charset="0"/>
              <a:buChar char="–"/>
              <a:defRPr>
                <a:latin typeface="Calibri Light" panose="020F0302020204030204" pitchFamily="34" charset="0"/>
                <a:cs typeface="Calibri Light" panose="020F0302020204030204" pitchFamily="34" charset="0"/>
              </a:defRPr>
            </a:lvl5pPr>
            <a:lvl6pPr marL="180000">
              <a:defRPr>
                <a:latin typeface="Calibri Light" panose="020F0302020204030204" pitchFamily="34" charset="0"/>
                <a:cs typeface="Calibri Light" panose="020F0302020204030204" pitchFamily="34" charset="0"/>
              </a:defRPr>
            </a:lvl6pPr>
            <a:lvl7pPr>
              <a:defRPr>
                <a:latin typeface="Calibri Light" panose="020F0302020204030204" pitchFamily="34" charset="0"/>
                <a:cs typeface="Calibri Light" panose="020F0302020204030204" pitchFamily="34" charset="0"/>
              </a:defRPr>
            </a:lvl7pPr>
            <a:lvl8pPr>
              <a:defRPr>
                <a:latin typeface="Calibri Light" panose="020F0302020204030204" pitchFamily="34" charset="0"/>
                <a:cs typeface="Calibri Light" panose="020F0302020204030204" pitchFamily="34" charset="0"/>
              </a:defRPr>
            </a:lvl8pPr>
            <a:lvl9pPr>
              <a:defRPr>
                <a:latin typeface="Calibri Light" panose="020F0302020204030204" pitchFamily="34" charset="0"/>
                <a:cs typeface="Calibri Light" panose="020F0302020204030204" pitchFamily="34" charset="0"/>
              </a:defRPr>
            </a:lvl9pPr>
          </a:lstStyle>
          <a:p>
            <a:pPr lvl="0"/>
            <a:r>
              <a:rPr lang="en-US" dirty="0"/>
              <a:t>First Level Heading</a:t>
            </a:r>
          </a:p>
          <a:p>
            <a:pPr lvl="1"/>
            <a:r>
              <a:rPr lang="en-US" dirty="0"/>
              <a:t>Add 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Six</a:t>
            </a:r>
          </a:p>
          <a:p>
            <a:pPr lvl="6"/>
            <a:r>
              <a:rPr lang="en-US" dirty="0"/>
              <a:t>Seven</a:t>
            </a:r>
          </a:p>
          <a:p>
            <a:pPr lvl="7"/>
            <a:r>
              <a:rPr lang="en-US" dirty="0"/>
              <a:t>Eight</a:t>
            </a:r>
          </a:p>
          <a:p>
            <a:pPr lvl="8"/>
            <a:r>
              <a:rPr lang="en-US" dirty="0"/>
              <a:t>Nine </a:t>
            </a: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add title</a:t>
            </a:r>
            <a:endParaRPr lang="en-GB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DDABCAF-764A-478F-900E-DB47674FF212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D568F61-A90D-4626-89E3-AC189972032A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F5AEA0E0-5CC6-4BD0-905C-A0021E419432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1796758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- Three Box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 dirty="0"/>
              <a:t>Deakin University CRICOS Provider Code: 00113B</a:t>
            </a:r>
            <a:endParaRPr lang="en-GB" dirty="0"/>
          </a:p>
        </p:txBody>
      </p:sp>
      <p:sp>
        <p:nvSpPr>
          <p:cNvPr id="10" name="Text Placeholder 7">
            <a:extLst>
              <a:ext uri="{FF2B5EF4-FFF2-40B4-BE49-F238E27FC236}">
                <a16:creationId xmlns:a16="http://schemas.microsoft.com/office/drawing/2014/main" id="{853CAFBE-951E-4246-BA1D-725A804EE61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569075" y="1866899"/>
            <a:ext cx="2879725" cy="4310063"/>
          </a:xfrm>
        </p:spPr>
        <p:txBody>
          <a:bodyPr/>
          <a:lstStyle>
            <a:lvl1pPr marL="0" indent="0">
              <a:spcBef>
                <a:spcPts val="500"/>
              </a:spcBef>
              <a:spcAft>
                <a:spcPts val="0"/>
              </a:spcAft>
              <a:buNone/>
              <a:defRPr sz="1800" b="1">
                <a:solidFill>
                  <a:schemeClr val="tx1"/>
                </a:solidFill>
              </a:defRPr>
            </a:lvl1pPr>
            <a:lvl2pPr marL="0" indent="0">
              <a:buNone/>
              <a:defRPr sz="1600">
                <a:solidFill>
                  <a:schemeClr val="tx1"/>
                </a:solidFill>
              </a:defRPr>
            </a:lvl2pPr>
            <a:lvl3pPr marL="0" indent="0">
              <a:buNone/>
              <a:defRPr sz="1600">
                <a:solidFill>
                  <a:schemeClr val="tx1"/>
                </a:solidFill>
              </a:defRPr>
            </a:lvl3pPr>
            <a:lvl4pPr marL="0" indent="0">
              <a:buNone/>
              <a:defRPr sz="1600">
                <a:solidFill>
                  <a:schemeClr val="tx1"/>
                </a:solidFill>
              </a:defRPr>
            </a:lvl4pPr>
            <a:lvl5pPr marL="0" indent="0">
              <a:buNone/>
              <a:defRPr sz="1600">
                <a:solidFill>
                  <a:schemeClr val="tx1"/>
                </a:solidFill>
              </a:defRPr>
            </a:lvl5pPr>
            <a:lvl6pPr marL="0" indent="0">
              <a:buNone/>
              <a:defRPr sz="1600">
                <a:solidFill>
                  <a:schemeClr val="tx1"/>
                </a:solidFill>
              </a:defRPr>
            </a:lvl6pPr>
            <a:lvl7pPr marL="0" indent="0">
              <a:buNone/>
              <a:defRPr sz="1600">
                <a:solidFill>
                  <a:schemeClr val="tx1"/>
                </a:solidFill>
              </a:defRPr>
            </a:lvl7pPr>
            <a:lvl8pPr marL="0" indent="0">
              <a:buNone/>
              <a:defRPr sz="1600">
                <a:solidFill>
                  <a:schemeClr val="tx1"/>
                </a:solidFill>
              </a:defRPr>
            </a:lvl8pPr>
            <a:lvl9pPr marL="0" indent="0">
              <a:buNone/>
              <a:defRPr sz="1600">
                <a:solidFill>
                  <a:schemeClr val="tx1"/>
                </a:solidFill>
              </a:defRPr>
            </a:lvl9pPr>
          </a:lstStyle>
          <a:p>
            <a:pPr lvl="0"/>
            <a:r>
              <a:rPr lang="en-US" dirty="0"/>
              <a:t>Click to add text</a:t>
            </a:r>
          </a:p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6</a:t>
            </a:r>
          </a:p>
          <a:p>
            <a:pPr lvl="6"/>
            <a:r>
              <a:rPr lang="en-US" dirty="0"/>
              <a:t>7</a:t>
            </a:r>
          </a:p>
          <a:p>
            <a:pPr lvl="7"/>
            <a:r>
              <a:rPr lang="en-US" dirty="0"/>
              <a:t>8</a:t>
            </a:r>
          </a:p>
          <a:p>
            <a:pPr lvl="8"/>
            <a:r>
              <a:rPr lang="en-US" dirty="0"/>
              <a:t>9</a:t>
            </a:r>
            <a:endParaRPr lang="en-GB" dirty="0"/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31550AFC-90F7-4DB2-BCDA-549CDDC409A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502025" y="1866899"/>
            <a:ext cx="2879725" cy="4310063"/>
          </a:xfrm>
        </p:spPr>
        <p:txBody>
          <a:bodyPr/>
          <a:lstStyle>
            <a:lvl1pPr marL="0" indent="0">
              <a:spcBef>
                <a:spcPts val="500"/>
              </a:spcBef>
              <a:spcAft>
                <a:spcPts val="0"/>
              </a:spcAft>
              <a:buNone/>
              <a:defRPr sz="1800" b="1">
                <a:solidFill>
                  <a:schemeClr val="tx1"/>
                </a:solidFill>
              </a:defRPr>
            </a:lvl1pPr>
            <a:lvl2pPr marL="0" indent="0">
              <a:buNone/>
              <a:defRPr sz="1600">
                <a:solidFill>
                  <a:schemeClr val="tx1"/>
                </a:solidFill>
              </a:defRPr>
            </a:lvl2pPr>
            <a:lvl3pPr marL="0" indent="0">
              <a:buNone/>
              <a:defRPr sz="1600">
                <a:solidFill>
                  <a:schemeClr val="tx1"/>
                </a:solidFill>
              </a:defRPr>
            </a:lvl3pPr>
            <a:lvl4pPr marL="0" indent="0">
              <a:buNone/>
              <a:defRPr sz="1600">
                <a:solidFill>
                  <a:schemeClr val="tx1"/>
                </a:solidFill>
              </a:defRPr>
            </a:lvl4pPr>
            <a:lvl5pPr marL="0" indent="0">
              <a:buNone/>
              <a:defRPr sz="1600">
                <a:solidFill>
                  <a:schemeClr val="tx1"/>
                </a:solidFill>
              </a:defRPr>
            </a:lvl5pPr>
            <a:lvl6pPr marL="0" indent="0">
              <a:buNone/>
              <a:defRPr sz="1600">
                <a:solidFill>
                  <a:schemeClr val="tx1"/>
                </a:solidFill>
              </a:defRPr>
            </a:lvl6pPr>
            <a:lvl7pPr marL="0" indent="0">
              <a:buNone/>
              <a:defRPr sz="1600">
                <a:solidFill>
                  <a:schemeClr val="tx1"/>
                </a:solidFill>
              </a:defRPr>
            </a:lvl7pPr>
            <a:lvl8pPr marL="0" indent="0">
              <a:buNone/>
              <a:defRPr sz="1600">
                <a:solidFill>
                  <a:schemeClr val="tx1"/>
                </a:solidFill>
              </a:defRPr>
            </a:lvl8pPr>
            <a:lvl9pPr marL="0" indent="0">
              <a:buNone/>
              <a:defRPr sz="1600">
                <a:solidFill>
                  <a:schemeClr val="tx1"/>
                </a:solidFill>
              </a:defRPr>
            </a:lvl9pPr>
          </a:lstStyle>
          <a:p>
            <a:pPr lvl="0"/>
            <a:r>
              <a:rPr lang="en-US" dirty="0"/>
              <a:t>Click to add text</a:t>
            </a:r>
          </a:p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6</a:t>
            </a:r>
          </a:p>
          <a:p>
            <a:pPr lvl="6"/>
            <a:r>
              <a:rPr lang="en-US" dirty="0"/>
              <a:t>7</a:t>
            </a:r>
          </a:p>
          <a:p>
            <a:pPr lvl="7"/>
            <a:r>
              <a:rPr lang="en-US" dirty="0"/>
              <a:t>8</a:t>
            </a:r>
          </a:p>
          <a:p>
            <a:pPr lvl="8"/>
            <a:r>
              <a:rPr lang="en-US" dirty="0"/>
              <a:t>9</a:t>
            </a:r>
            <a:endParaRPr lang="en-GB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434975" y="1866899"/>
            <a:ext cx="2879725" cy="4310063"/>
          </a:xfrm>
        </p:spPr>
        <p:txBody>
          <a:bodyPr/>
          <a:lstStyle>
            <a:lvl1pPr marL="0" indent="0">
              <a:spcBef>
                <a:spcPts val="500"/>
              </a:spcBef>
              <a:spcAft>
                <a:spcPts val="0"/>
              </a:spcAft>
              <a:buNone/>
              <a:defRPr sz="1800" b="1">
                <a:solidFill>
                  <a:schemeClr val="tx1"/>
                </a:solidFill>
              </a:defRPr>
            </a:lvl1pPr>
            <a:lvl2pPr marL="0" indent="0">
              <a:buNone/>
              <a:defRPr sz="1600">
                <a:solidFill>
                  <a:schemeClr val="tx1"/>
                </a:solidFill>
              </a:defRPr>
            </a:lvl2pPr>
            <a:lvl3pPr marL="0" indent="0">
              <a:buNone/>
              <a:defRPr sz="1600">
                <a:solidFill>
                  <a:schemeClr val="tx1"/>
                </a:solidFill>
              </a:defRPr>
            </a:lvl3pPr>
            <a:lvl4pPr marL="0" indent="0">
              <a:buNone/>
              <a:defRPr sz="1600">
                <a:solidFill>
                  <a:schemeClr val="tx1"/>
                </a:solidFill>
              </a:defRPr>
            </a:lvl4pPr>
            <a:lvl5pPr marL="0" indent="0">
              <a:buNone/>
              <a:defRPr sz="1600">
                <a:solidFill>
                  <a:schemeClr val="tx1"/>
                </a:solidFill>
              </a:defRPr>
            </a:lvl5pPr>
            <a:lvl6pPr marL="0" indent="0">
              <a:buNone/>
              <a:defRPr sz="1600">
                <a:solidFill>
                  <a:schemeClr val="tx1"/>
                </a:solidFill>
              </a:defRPr>
            </a:lvl6pPr>
            <a:lvl7pPr marL="0" indent="0">
              <a:buNone/>
              <a:defRPr sz="1600">
                <a:solidFill>
                  <a:schemeClr val="tx1"/>
                </a:solidFill>
              </a:defRPr>
            </a:lvl7pPr>
            <a:lvl8pPr marL="0" indent="0">
              <a:buNone/>
              <a:defRPr sz="1600">
                <a:solidFill>
                  <a:schemeClr val="tx1"/>
                </a:solidFill>
              </a:defRPr>
            </a:lvl8pPr>
            <a:lvl9pPr marL="0" indent="0">
              <a:buNone/>
              <a:defRPr sz="1600">
                <a:solidFill>
                  <a:schemeClr val="tx1"/>
                </a:solidFill>
              </a:defRPr>
            </a:lvl9pPr>
          </a:lstStyle>
          <a:p>
            <a:pPr lvl="0"/>
            <a:r>
              <a:rPr lang="en-US" dirty="0"/>
              <a:t>Click to add text</a:t>
            </a:r>
          </a:p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6</a:t>
            </a:r>
          </a:p>
          <a:p>
            <a:pPr lvl="6"/>
            <a:r>
              <a:rPr lang="en-US" dirty="0"/>
              <a:t>7</a:t>
            </a:r>
          </a:p>
          <a:p>
            <a:pPr lvl="7"/>
            <a:r>
              <a:rPr lang="en-US" dirty="0"/>
              <a:t>8</a:t>
            </a:r>
          </a:p>
          <a:p>
            <a:pPr lvl="8"/>
            <a:r>
              <a:rPr lang="en-US" dirty="0"/>
              <a:t>9</a:t>
            </a: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Click to add title</a:t>
            </a:r>
            <a:endParaRPr lang="en-GB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E45C03E-687E-4F26-93D9-45472C9126C1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A5E4A8F-402C-42E4-A3BC-3B884867CCA2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F5AEA0E0-5CC6-4BD0-905C-A0021E419432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0362566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- Three Box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Deakin University CRICOS Provider Code: 00113B</a:t>
            </a:r>
            <a:endParaRPr lang="en-GB"/>
          </a:p>
        </p:txBody>
      </p:sp>
      <p:sp>
        <p:nvSpPr>
          <p:cNvPr id="12" name="Text Placeholder 7">
            <a:extLst>
              <a:ext uri="{FF2B5EF4-FFF2-40B4-BE49-F238E27FC236}">
                <a16:creationId xmlns:a16="http://schemas.microsoft.com/office/drawing/2014/main" id="{3AEA2733-1074-4E88-BFB1-608DFC511FB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078980" y="1935480"/>
            <a:ext cx="2865120" cy="2788920"/>
          </a:xfrm>
          <a:prstGeom prst="roundRect">
            <a:avLst>
              <a:gd name="adj" fmla="val 4645"/>
            </a:avLst>
          </a:prstGeom>
          <a:ln w="19050">
            <a:solidFill>
              <a:schemeClr val="tx2"/>
            </a:solidFill>
          </a:ln>
        </p:spPr>
        <p:txBody>
          <a:bodyPr lIns="162000" tIns="162000" rIns="162000" bIns="162000"/>
          <a:lstStyle>
            <a:lvl1pPr marL="0" indent="0">
              <a:spcBef>
                <a:spcPts val="500"/>
              </a:spcBef>
              <a:spcAft>
                <a:spcPts val="0"/>
              </a:spcAft>
              <a:buNone/>
              <a:defRPr sz="1800" b="1">
                <a:solidFill>
                  <a:schemeClr val="tx1"/>
                </a:solidFill>
              </a:defRPr>
            </a:lvl1pPr>
            <a:lvl2pPr marL="0" indent="0">
              <a:buNone/>
              <a:defRPr sz="1600"/>
            </a:lvl2pPr>
            <a:lvl3pPr marL="0" indent="0">
              <a:buNone/>
              <a:defRPr sz="1600"/>
            </a:lvl3pPr>
            <a:lvl4pPr marL="0" indent="0">
              <a:buNone/>
              <a:defRPr sz="1600"/>
            </a:lvl4pPr>
            <a:lvl5pPr marL="0" indent="0">
              <a:buNone/>
              <a:defRPr sz="1600"/>
            </a:lvl5pPr>
            <a:lvl6pPr marL="0" indent="0">
              <a:buNone/>
              <a:defRPr sz="1600"/>
            </a:lvl6pPr>
            <a:lvl7pPr marL="0" indent="0">
              <a:buNone/>
              <a:defRPr sz="1600"/>
            </a:lvl7pPr>
            <a:lvl8pPr marL="0" indent="0">
              <a:buNone/>
              <a:defRPr sz="1600"/>
            </a:lvl8pPr>
            <a:lvl9pPr marL="0" indent="0">
              <a:buNone/>
              <a:defRPr sz="1600"/>
            </a:lvl9pPr>
          </a:lstStyle>
          <a:p>
            <a:pPr lvl="0"/>
            <a:r>
              <a:rPr lang="en-US" dirty="0"/>
              <a:t>Click to add text</a:t>
            </a:r>
          </a:p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6</a:t>
            </a:r>
          </a:p>
          <a:p>
            <a:pPr lvl="6"/>
            <a:r>
              <a:rPr lang="en-US" dirty="0"/>
              <a:t>7</a:t>
            </a:r>
          </a:p>
          <a:p>
            <a:pPr lvl="7"/>
            <a:r>
              <a:rPr lang="en-US" dirty="0"/>
              <a:t>8</a:t>
            </a:r>
          </a:p>
          <a:p>
            <a:pPr lvl="8"/>
            <a:r>
              <a:rPr lang="en-US" dirty="0"/>
              <a:t>9</a:t>
            </a:r>
            <a:endParaRPr lang="en-GB" dirty="0"/>
          </a:p>
        </p:txBody>
      </p:sp>
      <p:sp>
        <p:nvSpPr>
          <p:cNvPr id="11" name="Text Placeholder 7">
            <a:extLst>
              <a:ext uri="{FF2B5EF4-FFF2-40B4-BE49-F238E27FC236}">
                <a16:creationId xmlns:a16="http://schemas.microsoft.com/office/drawing/2014/main" id="{55BB8D98-408E-46F3-8147-011B3F4094F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787140" y="1935480"/>
            <a:ext cx="2865120" cy="2788920"/>
          </a:xfrm>
          <a:prstGeom prst="roundRect">
            <a:avLst>
              <a:gd name="adj" fmla="val 4645"/>
            </a:avLst>
          </a:prstGeom>
          <a:ln w="19050">
            <a:solidFill>
              <a:schemeClr val="tx2"/>
            </a:solidFill>
          </a:ln>
        </p:spPr>
        <p:txBody>
          <a:bodyPr lIns="162000" tIns="162000" rIns="162000" bIns="162000"/>
          <a:lstStyle>
            <a:lvl1pPr marL="0" indent="0">
              <a:spcBef>
                <a:spcPts val="500"/>
              </a:spcBef>
              <a:spcAft>
                <a:spcPts val="0"/>
              </a:spcAft>
              <a:buNone/>
              <a:defRPr sz="1800" b="1">
                <a:solidFill>
                  <a:schemeClr val="tx1"/>
                </a:solidFill>
              </a:defRPr>
            </a:lvl1pPr>
            <a:lvl2pPr marL="0" indent="0">
              <a:buNone/>
              <a:defRPr sz="1600"/>
            </a:lvl2pPr>
            <a:lvl3pPr marL="0" indent="0">
              <a:buNone/>
              <a:defRPr sz="1600"/>
            </a:lvl3pPr>
            <a:lvl4pPr marL="0" indent="0">
              <a:buNone/>
              <a:defRPr sz="1600"/>
            </a:lvl4pPr>
            <a:lvl5pPr marL="0" indent="0">
              <a:buNone/>
              <a:defRPr sz="1600"/>
            </a:lvl5pPr>
            <a:lvl6pPr marL="0" indent="0">
              <a:buNone/>
              <a:defRPr sz="1600"/>
            </a:lvl6pPr>
            <a:lvl7pPr marL="0" indent="0">
              <a:buNone/>
              <a:defRPr sz="1600"/>
            </a:lvl7pPr>
            <a:lvl8pPr marL="0" indent="0">
              <a:buNone/>
              <a:defRPr sz="1600"/>
            </a:lvl8pPr>
            <a:lvl9pPr marL="0" indent="0">
              <a:buNone/>
              <a:defRPr sz="1600"/>
            </a:lvl9pPr>
          </a:lstStyle>
          <a:p>
            <a:pPr lvl="0"/>
            <a:r>
              <a:rPr lang="en-US" dirty="0"/>
              <a:t>Click to add text</a:t>
            </a:r>
          </a:p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6</a:t>
            </a:r>
          </a:p>
          <a:p>
            <a:pPr lvl="6"/>
            <a:r>
              <a:rPr lang="en-US" dirty="0"/>
              <a:t>7</a:t>
            </a:r>
          </a:p>
          <a:p>
            <a:pPr lvl="7"/>
            <a:r>
              <a:rPr lang="en-US" dirty="0"/>
              <a:t>8</a:t>
            </a:r>
          </a:p>
          <a:p>
            <a:pPr lvl="8"/>
            <a:r>
              <a:rPr lang="en-US" dirty="0"/>
              <a:t>9</a:t>
            </a:r>
            <a:endParaRPr lang="en-GB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502920" y="1935480"/>
            <a:ext cx="2865120" cy="2788920"/>
          </a:xfrm>
          <a:prstGeom prst="roundRect">
            <a:avLst>
              <a:gd name="adj" fmla="val 4645"/>
            </a:avLst>
          </a:prstGeom>
          <a:ln w="19050">
            <a:solidFill>
              <a:schemeClr val="tx2"/>
            </a:solidFill>
          </a:ln>
        </p:spPr>
        <p:txBody>
          <a:bodyPr lIns="162000" tIns="162000" rIns="162000" bIns="162000"/>
          <a:lstStyle>
            <a:lvl1pPr marL="0" indent="0">
              <a:spcBef>
                <a:spcPts val="500"/>
              </a:spcBef>
              <a:spcAft>
                <a:spcPts val="0"/>
              </a:spcAft>
              <a:buNone/>
              <a:defRPr sz="1800" b="1">
                <a:solidFill>
                  <a:schemeClr val="tx1"/>
                </a:solidFill>
              </a:defRPr>
            </a:lvl1pPr>
            <a:lvl2pPr marL="0" indent="0">
              <a:buNone/>
              <a:defRPr sz="1600"/>
            </a:lvl2pPr>
            <a:lvl3pPr marL="0" indent="0">
              <a:buNone/>
              <a:defRPr sz="1600"/>
            </a:lvl3pPr>
            <a:lvl4pPr marL="0" indent="0">
              <a:buNone/>
              <a:defRPr sz="1600"/>
            </a:lvl4pPr>
            <a:lvl5pPr marL="0" indent="0">
              <a:buNone/>
              <a:defRPr sz="1600"/>
            </a:lvl5pPr>
            <a:lvl6pPr marL="0" indent="0">
              <a:buNone/>
              <a:defRPr sz="1600"/>
            </a:lvl6pPr>
            <a:lvl7pPr marL="0" indent="0">
              <a:buNone/>
              <a:defRPr sz="1600"/>
            </a:lvl7pPr>
            <a:lvl8pPr marL="0" indent="0">
              <a:buNone/>
              <a:defRPr sz="1600"/>
            </a:lvl8pPr>
            <a:lvl9pPr marL="0" indent="0">
              <a:buNone/>
              <a:defRPr sz="1600"/>
            </a:lvl9pPr>
          </a:lstStyle>
          <a:p>
            <a:pPr lvl="0"/>
            <a:r>
              <a:rPr lang="en-US" dirty="0"/>
              <a:t>Click to add text</a:t>
            </a:r>
          </a:p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6</a:t>
            </a:r>
          </a:p>
          <a:p>
            <a:pPr lvl="6"/>
            <a:r>
              <a:rPr lang="en-US" dirty="0"/>
              <a:t>7</a:t>
            </a:r>
          </a:p>
          <a:p>
            <a:pPr lvl="7"/>
            <a:r>
              <a:rPr lang="en-US" dirty="0"/>
              <a:t>8</a:t>
            </a:r>
          </a:p>
          <a:p>
            <a:pPr lvl="8"/>
            <a:r>
              <a:rPr lang="en-US" dirty="0"/>
              <a:t>9</a:t>
            </a: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Click to add title</a:t>
            </a:r>
            <a:endParaRPr lang="en-GB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492E888-DD3C-40CE-B514-8A291AEB5E0A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AFAED9D-A067-4390-B34F-26FB09B9D4C5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F5AEA0E0-5CC6-4BD0-905C-A0021E419432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0583166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- Two Box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Deakin University CRICOS Provider Code: 00113B</a:t>
            </a:r>
            <a:endParaRPr lang="en-GB"/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31550AFC-90F7-4DB2-BCDA-549CDDC409A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820285" y="1866899"/>
            <a:ext cx="3949027" cy="4310063"/>
          </a:xfrm>
        </p:spPr>
        <p:txBody>
          <a:bodyPr/>
          <a:lstStyle>
            <a:lvl1pPr marL="0" indent="0">
              <a:spcBef>
                <a:spcPts val="500"/>
              </a:spcBef>
              <a:spcAft>
                <a:spcPts val="0"/>
              </a:spcAft>
              <a:buNone/>
              <a:defRPr sz="1800" b="1">
                <a:solidFill>
                  <a:schemeClr val="tx1"/>
                </a:solidFill>
              </a:defRPr>
            </a:lvl1pPr>
            <a:lvl2pPr marL="0" indent="0">
              <a:buNone/>
              <a:defRPr sz="1600">
                <a:solidFill>
                  <a:schemeClr val="tx1"/>
                </a:solidFill>
              </a:defRPr>
            </a:lvl2pPr>
            <a:lvl3pPr marL="0" indent="0">
              <a:buNone/>
              <a:defRPr sz="1600">
                <a:solidFill>
                  <a:schemeClr val="tx1"/>
                </a:solidFill>
              </a:defRPr>
            </a:lvl3pPr>
            <a:lvl4pPr marL="0" indent="0">
              <a:buNone/>
              <a:defRPr sz="1600">
                <a:solidFill>
                  <a:schemeClr val="tx1"/>
                </a:solidFill>
              </a:defRPr>
            </a:lvl4pPr>
            <a:lvl5pPr marL="0" indent="0">
              <a:buNone/>
              <a:defRPr sz="1600">
                <a:solidFill>
                  <a:schemeClr val="tx1"/>
                </a:solidFill>
              </a:defRPr>
            </a:lvl5pPr>
            <a:lvl6pPr marL="0" indent="0">
              <a:buNone/>
              <a:defRPr sz="1600">
                <a:solidFill>
                  <a:schemeClr val="tx1"/>
                </a:solidFill>
              </a:defRPr>
            </a:lvl6pPr>
            <a:lvl7pPr marL="0" indent="0">
              <a:buNone/>
              <a:defRPr sz="1600">
                <a:solidFill>
                  <a:schemeClr val="tx1"/>
                </a:solidFill>
              </a:defRPr>
            </a:lvl7pPr>
            <a:lvl8pPr marL="0" indent="0">
              <a:buNone/>
              <a:defRPr sz="1600">
                <a:solidFill>
                  <a:schemeClr val="tx1"/>
                </a:solidFill>
              </a:defRPr>
            </a:lvl8pPr>
            <a:lvl9pPr marL="0" indent="0">
              <a:buNone/>
              <a:defRPr sz="1600">
                <a:solidFill>
                  <a:schemeClr val="tx1"/>
                </a:solidFill>
              </a:defRPr>
            </a:lvl9pPr>
          </a:lstStyle>
          <a:p>
            <a:pPr lvl="0"/>
            <a:r>
              <a:rPr lang="en-US" dirty="0"/>
              <a:t>Click to add text</a:t>
            </a:r>
          </a:p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6</a:t>
            </a:r>
          </a:p>
          <a:p>
            <a:pPr lvl="6"/>
            <a:r>
              <a:rPr lang="en-US" dirty="0"/>
              <a:t>7</a:t>
            </a:r>
          </a:p>
          <a:p>
            <a:pPr lvl="7"/>
            <a:r>
              <a:rPr lang="en-US" dirty="0"/>
              <a:t>8</a:t>
            </a:r>
          </a:p>
          <a:p>
            <a:pPr lvl="8"/>
            <a:r>
              <a:rPr lang="en-US" dirty="0"/>
              <a:t>9</a:t>
            </a:r>
            <a:endParaRPr lang="en-GB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434975" y="1866899"/>
            <a:ext cx="4060825" cy="4310063"/>
          </a:xfrm>
        </p:spPr>
        <p:txBody>
          <a:bodyPr/>
          <a:lstStyle>
            <a:lvl1pPr marL="0" indent="0">
              <a:spcBef>
                <a:spcPts val="500"/>
              </a:spcBef>
              <a:spcAft>
                <a:spcPts val="0"/>
              </a:spcAft>
              <a:buNone/>
              <a:defRPr sz="1800" b="1">
                <a:solidFill>
                  <a:schemeClr val="tx1"/>
                </a:solidFill>
              </a:defRPr>
            </a:lvl1pPr>
            <a:lvl2pPr marL="0" indent="0">
              <a:buNone/>
              <a:defRPr sz="1600">
                <a:solidFill>
                  <a:schemeClr val="tx1"/>
                </a:solidFill>
              </a:defRPr>
            </a:lvl2pPr>
            <a:lvl3pPr marL="0" indent="0">
              <a:buNone/>
              <a:defRPr sz="1600">
                <a:solidFill>
                  <a:schemeClr val="tx1"/>
                </a:solidFill>
              </a:defRPr>
            </a:lvl3pPr>
            <a:lvl4pPr marL="0" indent="0">
              <a:buNone/>
              <a:defRPr sz="1600">
                <a:solidFill>
                  <a:schemeClr val="tx1"/>
                </a:solidFill>
              </a:defRPr>
            </a:lvl4pPr>
            <a:lvl5pPr marL="0" indent="0">
              <a:buNone/>
              <a:defRPr sz="1600">
                <a:solidFill>
                  <a:schemeClr val="tx1"/>
                </a:solidFill>
              </a:defRPr>
            </a:lvl5pPr>
            <a:lvl6pPr marL="0" indent="0">
              <a:buNone/>
              <a:defRPr sz="1600">
                <a:solidFill>
                  <a:schemeClr val="tx1"/>
                </a:solidFill>
              </a:defRPr>
            </a:lvl6pPr>
            <a:lvl7pPr marL="0" indent="0">
              <a:buNone/>
              <a:defRPr sz="1600">
                <a:solidFill>
                  <a:schemeClr val="tx1"/>
                </a:solidFill>
              </a:defRPr>
            </a:lvl7pPr>
            <a:lvl8pPr marL="0" indent="0">
              <a:buNone/>
              <a:defRPr sz="1600">
                <a:solidFill>
                  <a:schemeClr val="tx1"/>
                </a:solidFill>
              </a:defRPr>
            </a:lvl8pPr>
            <a:lvl9pPr marL="0" indent="0">
              <a:buNone/>
              <a:defRPr sz="1600">
                <a:solidFill>
                  <a:schemeClr val="tx1"/>
                </a:solidFill>
              </a:defRPr>
            </a:lvl9pPr>
          </a:lstStyle>
          <a:p>
            <a:pPr lvl="0"/>
            <a:r>
              <a:rPr lang="en-US" dirty="0"/>
              <a:t>Click to add text</a:t>
            </a:r>
          </a:p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6</a:t>
            </a:r>
          </a:p>
          <a:p>
            <a:pPr lvl="6"/>
            <a:r>
              <a:rPr lang="en-US" dirty="0"/>
              <a:t>7</a:t>
            </a:r>
          </a:p>
          <a:p>
            <a:pPr lvl="7"/>
            <a:r>
              <a:rPr lang="en-US" dirty="0"/>
              <a:t>8</a:t>
            </a:r>
          </a:p>
          <a:p>
            <a:pPr lvl="8"/>
            <a:r>
              <a:rPr lang="en-US" dirty="0"/>
              <a:t>9</a:t>
            </a: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Click to add title</a:t>
            </a:r>
            <a:endParaRPr lang="en-GB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19354C1-473D-4351-8BF7-6F2C022D9569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A33D447-8599-40AC-B48B-B0B2335A6E5C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F5AEA0E0-5CC6-4BD0-905C-A0021E419432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8978447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- Two Box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Deakin University CRICOS Provider Code: 00113B</a:t>
            </a:r>
            <a:endParaRPr lang="en-GB"/>
          </a:p>
        </p:txBody>
      </p:sp>
      <p:sp>
        <p:nvSpPr>
          <p:cNvPr id="11" name="Text Placeholder 7">
            <a:extLst>
              <a:ext uri="{FF2B5EF4-FFF2-40B4-BE49-F238E27FC236}">
                <a16:creationId xmlns:a16="http://schemas.microsoft.com/office/drawing/2014/main" id="{55BB8D98-408E-46F3-8147-011B3F4094F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476368" y="1935480"/>
            <a:ext cx="4658232" cy="2788920"/>
          </a:xfrm>
          <a:prstGeom prst="roundRect">
            <a:avLst>
              <a:gd name="adj" fmla="val 4645"/>
            </a:avLst>
          </a:prstGeom>
          <a:ln w="19050">
            <a:solidFill>
              <a:schemeClr val="tx2"/>
            </a:solidFill>
          </a:ln>
        </p:spPr>
        <p:txBody>
          <a:bodyPr lIns="162000" tIns="162000" rIns="162000" bIns="162000"/>
          <a:lstStyle>
            <a:lvl1pPr marL="0" indent="0">
              <a:spcBef>
                <a:spcPts val="500"/>
              </a:spcBef>
              <a:spcAft>
                <a:spcPts val="0"/>
              </a:spcAft>
              <a:buNone/>
              <a:defRPr sz="1800" b="1">
                <a:solidFill>
                  <a:schemeClr val="tx1"/>
                </a:solidFill>
              </a:defRPr>
            </a:lvl1pPr>
            <a:lvl2pPr marL="0" indent="0">
              <a:buNone/>
              <a:defRPr sz="1600">
                <a:solidFill>
                  <a:schemeClr val="tx1"/>
                </a:solidFill>
              </a:defRPr>
            </a:lvl2pPr>
            <a:lvl3pPr marL="0" indent="0">
              <a:buNone/>
              <a:defRPr sz="1600">
                <a:solidFill>
                  <a:schemeClr val="tx1"/>
                </a:solidFill>
              </a:defRPr>
            </a:lvl3pPr>
            <a:lvl4pPr marL="0" indent="0">
              <a:buNone/>
              <a:defRPr sz="1600">
                <a:solidFill>
                  <a:schemeClr val="tx1"/>
                </a:solidFill>
              </a:defRPr>
            </a:lvl4pPr>
            <a:lvl5pPr marL="0" indent="0">
              <a:buNone/>
              <a:defRPr sz="1600">
                <a:solidFill>
                  <a:schemeClr val="tx1"/>
                </a:solidFill>
              </a:defRPr>
            </a:lvl5pPr>
            <a:lvl6pPr marL="0" indent="0">
              <a:buNone/>
              <a:defRPr sz="1600">
                <a:solidFill>
                  <a:schemeClr val="tx1"/>
                </a:solidFill>
              </a:defRPr>
            </a:lvl6pPr>
            <a:lvl7pPr marL="0" indent="0">
              <a:buNone/>
              <a:defRPr sz="1600">
                <a:solidFill>
                  <a:schemeClr val="tx1"/>
                </a:solidFill>
              </a:defRPr>
            </a:lvl7pPr>
            <a:lvl8pPr marL="0" indent="0">
              <a:buNone/>
              <a:defRPr sz="1600">
                <a:solidFill>
                  <a:schemeClr val="tx1"/>
                </a:solidFill>
              </a:defRPr>
            </a:lvl8pPr>
            <a:lvl9pPr marL="0" indent="0">
              <a:buNone/>
              <a:defRPr sz="1600">
                <a:solidFill>
                  <a:schemeClr val="tx1"/>
                </a:solidFill>
              </a:defRPr>
            </a:lvl9pPr>
          </a:lstStyle>
          <a:p>
            <a:pPr lvl="0"/>
            <a:r>
              <a:rPr lang="en-US" dirty="0"/>
              <a:t>Click to add text</a:t>
            </a:r>
          </a:p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6</a:t>
            </a:r>
          </a:p>
          <a:p>
            <a:pPr lvl="6"/>
            <a:r>
              <a:rPr lang="en-US" dirty="0"/>
              <a:t>7</a:t>
            </a:r>
          </a:p>
          <a:p>
            <a:pPr lvl="7"/>
            <a:r>
              <a:rPr lang="en-US" dirty="0"/>
              <a:t>8</a:t>
            </a:r>
          </a:p>
          <a:p>
            <a:pPr lvl="8"/>
            <a:r>
              <a:rPr lang="en-US" dirty="0"/>
              <a:t>9</a:t>
            </a:r>
            <a:endParaRPr lang="en-GB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455294" y="1935480"/>
            <a:ext cx="4650105" cy="2788920"/>
          </a:xfrm>
          <a:prstGeom prst="roundRect">
            <a:avLst>
              <a:gd name="adj" fmla="val 4645"/>
            </a:avLst>
          </a:prstGeom>
          <a:ln w="19050">
            <a:solidFill>
              <a:schemeClr val="tx2"/>
            </a:solidFill>
          </a:ln>
        </p:spPr>
        <p:txBody>
          <a:bodyPr lIns="162000" tIns="162000" rIns="162000" bIns="162000"/>
          <a:lstStyle>
            <a:lvl1pPr marL="0" indent="0">
              <a:spcBef>
                <a:spcPts val="500"/>
              </a:spcBef>
              <a:spcAft>
                <a:spcPts val="0"/>
              </a:spcAft>
              <a:buNone/>
              <a:defRPr sz="1800" b="1">
                <a:solidFill>
                  <a:schemeClr val="tx1"/>
                </a:solidFill>
              </a:defRPr>
            </a:lvl1pPr>
            <a:lvl2pPr marL="0" indent="0">
              <a:buNone/>
              <a:defRPr sz="1600">
                <a:solidFill>
                  <a:schemeClr val="tx1"/>
                </a:solidFill>
              </a:defRPr>
            </a:lvl2pPr>
            <a:lvl3pPr marL="0" indent="0">
              <a:buNone/>
              <a:defRPr sz="1600">
                <a:solidFill>
                  <a:schemeClr val="tx1"/>
                </a:solidFill>
              </a:defRPr>
            </a:lvl3pPr>
            <a:lvl4pPr marL="0" indent="0">
              <a:buNone/>
              <a:defRPr sz="1600">
                <a:solidFill>
                  <a:schemeClr val="tx1"/>
                </a:solidFill>
              </a:defRPr>
            </a:lvl4pPr>
            <a:lvl5pPr marL="0" indent="0">
              <a:buNone/>
              <a:defRPr sz="1600">
                <a:solidFill>
                  <a:schemeClr val="tx1"/>
                </a:solidFill>
              </a:defRPr>
            </a:lvl5pPr>
            <a:lvl6pPr marL="0" indent="0">
              <a:buNone/>
              <a:defRPr sz="1600">
                <a:solidFill>
                  <a:schemeClr val="tx1"/>
                </a:solidFill>
              </a:defRPr>
            </a:lvl6pPr>
            <a:lvl7pPr marL="0" indent="0">
              <a:buNone/>
              <a:defRPr sz="1600">
                <a:solidFill>
                  <a:schemeClr val="tx1"/>
                </a:solidFill>
              </a:defRPr>
            </a:lvl7pPr>
            <a:lvl8pPr marL="0" indent="0">
              <a:buNone/>
              <a:defRPr sz="1600">
                <a:solidFill>
                  <a:schemeClr val="tx1"/>
                </a:solidFill>
              </a:defRPr>
            </a:lvl8pPr>
            <a:lvl9pPr marL="0" indent="0">
              <a:buNone/>
              <a:defRPr sz="1600">
                <a:solidFill>
                  <a:schemeClr val="tx1"/>
                </a:solidFill>
              </a:defRPr>
            </a:lvl9pPr>
          </a:lstStyle>
          <a:p>
            <a:pPr lvl="0"/>
            <a:r>
              <a:rPr lang="en-US" dirty="0"/>
              <a:t>Click to add text</a:t>
            </a:r>
          </a:p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6</a:t>
            </a:r>
          </a:p>
          <a:p>
            <a:pPr lvl="6"/>
            <a:r>
              <a:rPr lang="en-US" dirty="0"/>
              <a:t>7</a:t>
            </a:r>
          </a:p>
          <a:p>
            <a:pPr lvl="7"/>
            <a:r>
              <a:rPr lang="en-US" dirty="0"/>
              <a:t>8</a:t>
            </a:r>
          </a:p>
          <a:p>
            <a:pPr lvl="8"/>
            <a:r>
              <a:rPr lang="en-US" dirty="0"/>
              <a:t>9</a:t>
            </a: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Click to add title</a:t>
            </a:r>
            <a:endParaRPr lang="en-GB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57CCA2B-AD90-43BF-A56E-8D3DF2B52220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70C5E80-8B9B-4DA4-A775-B4FCFC366BC9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F5AEA0E0-5CC6-4BD0-905C-A0021E419432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7903814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ll-ou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EF03315E-CD2C-412E-B9D4-9CC06832EDD4}"/>
              </a:ext>
            </a:extLst>
          </p:cNvPr>
          <p:cNvSpPr/>
          <p:nvPr userDrawn="1"/>
        </p:nvSpPr>
        <p:spPr>
          <a:xfrm>
            <a:off x="0" y="0"/>
            <a:ext cx="12191999" cy="5181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0FCE13B1-D79A-444F-B333-38B89203CDC6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1168527"/>
            <a:ext cx="6914081" cy="5040000"/>
          </a:xfrm>
          <a:custGeom>
            <a:avLst/>
            <a:gdLst>
              <a:gd name="connsiteX0" fmla="*/ 0 w 6914081"/>
              <a:gd name="connsiteY0" fmla="*/ 0 h 5040000"/>
              <a:gd name="connsiteX1" fmla="*/ 1718132 w 6914081"/>
              <a:gd name="connsiteY1" fmla="*/ 0 h 5040000"/>
              <a:gd name="connsiteX2" fmla="*/ 1849535 w 6914081"/>
              <a:gd name="connsiteY2" fmla="*/ 0 h 5040000"/>
              <a:gd name="connsiteX3" fmla="*/ 1961211 w 6914081"/>
              <a:gd name="connsiteY3" fmla="*/ 0 h 5040000"/>
              <a:gd name="connsiteX4" fmla="*/ 4393721 w 6914081"/>
              <a:gd name="connsiteY4" fmla="*/ 0 h 5040000"/>
              <a:gd name="connsiteX5" fmla="*/ 6914081 w 6914081"/>
              <a:gd name="connsiteY5" fmla="*/ 2520000 h 5040000"/>
              <a:gd name="connsiteX6" fmla="*/ 4393721 w 6914081"/>
              <a:gd name="connsiteY6" fmla="*/ 5040000 h 5040000"/>
              <a:gd name="connsiteX7" fmla="*/ 1859227 w 6914081"/>
              <a:gd name="connsiteY7" fmla="*/ 5040000 h 5040000"/>
              <a:gd name="connsiteX8" fmla="*/ 1849535 w 6914081"/>
              <a:gd name="connsiteY8" fmla="*/ 5040000 h 5040000"/>
              <a:gd name="connsiteX9" fmla="*/ 1799784 w 6914081"/>
              <a:gd name="connsiteY9" fmla="*/ 5040000 h 5040000"/>
              <a:gd name="connsiteX10" fmla="*/ 1718132 w 6914081"/>
              <a:gd name="connsiteY10" fmla="*/ 5040000 h 5040000"/>
              <a:gd name="connsiteX11" fmla="*/ 0 w 6914081"/>
              <a:gd name="connsiteY11" fmla="*/ 5040000 h 50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6914081" h="5040000">
                <a:moveTo>
                  <a:pt x="0" y="0"/>
                </a:moveTo>
                <a:lnTo>
                  <a:pt x="1718132" y="0"/>
                </a:lnTo>
                <a:lnTo>
                  <a:pt x="1849535" y="0"/>
                </a:lnTo>
                <a:lnTo>
                  <a:pt x="1961211" y="0"/>
                </a:lnTo>
                <a:cubicBezTo>
                  <a:pt x="4393721" y="0"/>
                  <a:pt x="4393721" y="0"/>
                  <a:pt x="4393721" y="0"/>
                </a:cubicBezTo>
                <a:cubicBezTo>
                  <a:pt x="5785141" y="0"/>
                  <a:pt x="6914081" y="1128780"/>
                  <a:pt x="6914081" y="2520000"/>
                </a:cubicBezTo>
                <a:cubicBezTo>
                  <a:pt x="6914081" y="3911221"/>
                  <a:pt x="5785141" y="5040000"/>
                  <a:pt x="4393721" y="5040000"/>
                </a:cubicBezTo>
                <a:cubicBezTo>
                  <a:pt x="2721478" y="5040000"/>
                  <a:pt x="2094386" y="5040000"/>
                  <a:pt x="1859227" y="5040000"/>
                </a:cubicBezTo>
                <a:lnTo>
                  <a:pt x="1849535" y="5040000"/>
                </a:lnTo>
                <a:lnTo>
                  <a:pt x="1799784" y="5040000"/>
                </a:lnTo>
                <a:cubicBezTo>
                  <a:pt x="1718132" y="5040000"/>
                  <a:pt x="1718132" y="5040000"/>
                  <a:pt x="1718132" y="5040000"/>
                </a:cubicBezTo>
                <a:lnTo>
                  <a:pt x="0" y="5040000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</p:spPr>
        <p:txBody>
          <a:bodyPr wrap="square" lIns="144000" tIns="144000">
            <a:noAutofit/>
          </a:bodyPr>
          <a:lstStyle>
            <a:lvl1pPr>
              <a:defRPr sz="1400">
                <a:solidFill>
                  <a:schemeClr val="bg1"/>
                </a:solidFill>
              </a:defRPr>
            </a:lvl1pPr>
          </a:lstStyle>
          <a:p>
            <a:r>
              <a:rPr lang="en-AU" sz="1400" dirty="0"/>
              <a:t>Click Icon to Add Image</a:t>
            </a:r>
            <a:endParaRPr lang="en-AU" dirty="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C6C220E7-CF4D-42E3-BD00-DA74E54897BF}"/>
              </a:ext>
            </a:extLst>
          </p:cNvPr>
          <p:cNvGrpSpPr/>
          <p:nvPr userDrawn="1"/>
        </p:nvGrpSpPr>
        <p:grpSpPr>
          <a:xfrm>
            <a:off x="10928350" y="5589545"/>
            <a:ext cx="1062566" cy="1065213"/>
            <a:chOff x="10928350" y="5591175"/>
            <a:chExt cx="1062566" cy="1065213"/>
          </a:xfrm>
        </p:grpSpPr>
        <p:sp>
          <p:nvSpPr>
            <p:cNvPr id="8" name="Text Placeholder 5">
              <a:extLst>
                <a:ext uri="{FF2B5EF4-FFF2-40B4-BE49-F238E27FC236}">
                  <a16:creationId xmlns:a16="http://schemas.microsoft.com/office/drawing/2014/main" id="{5993699A-7443-40CA-9240-B436BDA493CB}"/>
                </a:ext>
              </a:extLst>
            </p:cNvPr>
            <p:cNvSpPr txBox="1">
              <a:spLocks noChangeAspect="1"/>
            </p:cNvSpPr>
            <p:nvPr userDrawn="1"/>
          </p:nvSpPr>
          <p:spPr>
            <a:xfrm>
              <a:off x="10928916" y="5592758"/>
              <a:ext cx="1062000" cy="1062000"/>
            </a:xfrm>
            <a:prstGeom prst="rect">
              <a:avLst/>
            </a:prstGeom>
            <a:blipFill dpi="0" rotWithShape="1">
              <a:blip r:embed="rId2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</p:spPr>
          <p:txBody>
            <a:bodyPr/>
            <a:lstStyle>
              <a:lvl1pPr marL="0" indent="0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 sz="20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lvl1pPr>
              <a:lvl2pPr marL="0" indent="0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 sz="20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lvl2pPr>
              <a:lvl3pPr marL="0" indent="0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buSzPct val="110000"/>
                <a:buFont typeface="Arial" panose="020B0604020202020204" pitchFamily="34" charset="0"/>
                <a:buNone/>
                <a:defRPr sz="20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lvl3pPr>
              <a:lvl4pPr marL="0" indent="0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buFont typeface="Calibri" panose="020F0502020204030204" pitchFamily="34" charset="0"/>
                <a:buNone/>
                <a:defRPr sz="20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lvl4pPr>
              <a:lvl5pPr marL="0" indent="0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buFont typeface="Arial" panose="020B0604020202020204" pitchFamily="34" charset="0"/>
                <a:buNone/>
                <a:defRPr sz="20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lvl5pPr>
              <a:lvl6pPr marL="0" indent="0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buFont typeface="Arial" panose="020B0604020202020204" pitchFamily="34" charset="0"/>
                <a:buNone/>
                <a:defRPr sz="20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lvl6pPr>
              <a:lvl7pPr marL="0" indent="0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buFont typeface="Arial" panose="020B0604020202020204" pitchFamily="34" charset="0"/>
                <a:buNone/>
                <a:defRPr sz="20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lvl7pPr>
              <a:lvl8pPr marL="0" indent="0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buFont typeface="Arial" panose="020B0604020202020204" pitchFamily="34" charset="0"/>
                <a:buNone/>
                <a:defRPr sz="20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lvl8pPr>
              <a:lvl9pPr marL="0" indent="0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buFont typeface="Arial" panose="020B0604020202020204" pitchFamily="34" charset="0"/>
                <a:buNone/>
                <a:defRPr sz="20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/>
                <a:t>   </a:t>
              </a:r>
              <a:endParaRPr lang="en-AU" dirty="0"/>
            </a:p>
          </p:txBody>
        </p:sp>
        <p:sp>
          <p:nvSpPr>
            <p:cNvPr id="9" name="Freeform 6">
              <a:extLst>
                <a:ext uri="{FF2B5EF4-FFF2-40B4-BE49-F238E27FC236}">
                  <a16:creationId xmlns:a16="http://schemas.microsoft.com/office/drawing/2014/main" id="{5CFBE4F2-3A6B-4A6A-B942-FE41CF7D718A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0928350" y="5591175"/>
              <a:ext cx="1062038" cy="1065213"/>
            </a:xfrm>
            <a:custGeom>
              <a:avLst/>
              <a:gdLst>
                <a:gd name="T0" fmla="*/ 3400 w 6806"/>
                <a:gd name="T1" fmla="*/ 85 h 6803"/>
                <a:gd name="T2" fmla="*/ 3400 w 6806"/>
                <a:gd name="T3" fmla="*/ 85 h 6803"/>
                <a:gd name="T4" fmla="*/ 6720 w 6806"/>
                <a:gd name="T5" fmla="*/ 3399 h 6803"/>
                <a:gd name="T6" fmla="*/ 3406 w 6806"/>
                <a:gd name="T7" fmla="*/ 6719 h 6803"/>
                <a:gd name="T8" fmla="*/ 3403 w 6806"/>
                <a:gd name="T9" fmla="*/ 6719 h 6803"/>
                <a:gd name="T10" fmla="*/ 86 w 6806"/>
                <a:gd name="T11" fmla="*/ 3405 h 6803"/>
                <a:gd name="T12" fmla="*/ 1055 w 6806"/>
                <a:gd name="T13" fmla="*/ 1058 h 6803"/>
                <a:gd name="T14" fmla="*/ 3400 w 6806"/>
                <a:gd name="T15" fmla="*/ 85 h 6803"/>
                <a:gd name="T16" fmla="*/ 3400 w 6806"/>
                <a:gd name="T17" fmla="*/ 0 h 6803"/>
                <a:gd name="T18" fmla="*/ 995 w 6806"/>
                <a:gd name="T19" fmla="*/ 999 h 6803"/>
                <a:gd name="T20" fmla="*/ 1 w 6806"/>
                <a:gd name="T21" fmla="*/ 3405 h 6803"/>
                <a:gd name="T22" fmla="*/ 3403 w 6806"/>
                <a:gd name="T23" fmla="*/ 6803 h 6803"/>
                <a:gd name="T24" fmla="*/ 3406 w 6806"/>
                <a:gd name="T25" fmla="*/ 6803 h 6803"/>
                <a:gd name="T26" fmla="*/ 6804 w 6806"/>
                <a:gd name="T27" fmla="*/ 3399 h 6803"/>
                <a:gd name="T28" fmla="*/ 3400 w 6806"/>
                <a:gd name="T29" fmla="*/ 0 h 68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806" h="6803">
                  <a:moveTo>
                    <a:pt x="3400" y="85"/>
                  </a:moveTo>
                  <a:cubicBezTo>
                    <a:pt x="3400" y="85"/>
                    <a:pt x="3400" y="85"/>
                    <a:pt x="3400" y="85"/>
                  </a:cubicBezTo>
                  <a:cubicBezTo>
                    <a:pt x="5229" y="85"/>
                    <a:pt x="6718" y="1571"/>
                    <a:pt x="6720" y="3399"/>
                  </a:cubicBezTo>
                  <a:cubicBezTo>
                    <a:pt x="6722" y="5228"/>
                    <a:pt x="5235" y="6717"/>
                    <a:pt x="3406" y="6719"/>
                  </a:cubicBezTo>
                  <a:cubicBezTo>
                    <a:pt x="3403" y="6719"/>
                    <a:pt x="3403" y="6719"/>
                    <a:pt x="3403" y="6719"/>
                  </a:cubicBezTo>
                  <a:cubicBezTo>
                    <a:pt x="1575" y="6719"/>
                    <a:pt x="87" y="5232"/>
                    <a:pt x="86" y="3405"/>
                  </a:cubicBezTo>
                  <a:cubicBezTo>
                    <a:pt x="85" y="2519"/>
                    <a:pt x="429" y="1685"/>
                    <a:pt x="1055" y="1058"/>
                  </a:cubicBezTo>
                  <a:cubicBezTo>
                    <a:pt x="1681" y="431"/>
                    <a:pt x="2514" y="85"/>
                    <a:pt x="3400" y="85"/>
                  </a:cubicBezTo>
                  <a:moveTo>
                    <a:pt x="3400" y="0"/>
                  </a:moveTo>
                  <a:cubicBezTo>
                    <a:pt x="2491" y="1"/>
                    <a:pt x="1637" y="355"/>
                    <a:pt x="995" y="999"/>
                  </a:cubicBezTo>
                  <a:cubicBezTo>
                    <a:pt x="354" y="1642"/>
                    <a:pt x="0" y="2496"/>
                    <a:pt x="1" y="3405"/>
                  </a:cubicBezTo>
                  <a:cubicBezTo>
                    <a:pt x="3" y="5279"/>
                    <a:pt x="1529" y="6803"/>
                    <a:pt x="3403" y="6803"/>
                  </a:cubicBezTo>
                  <a:cubicBezTo>
                    <a:pt x="3406" y="6803"/>
                    <a:pt x="3406" y="6803"/>
                    <a:pt x="3406" y="6803"/>
                  </a:cubicBezTo>
                  <a:cubicBezTo>
                    <a:pt x="5281" y="6802"/>
                    <a:pt x="6806" y="5274"/>
                    <a:pt x="6804" y="3399"/>
                  </a:cubicBezTo>
                  <a:cubicBezTo>
                    <a:pt x="6803" y="1525"/>
                    <a:pt x="5277" y="0"/>
                    <a:pt x="3400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/>
            </a:p>
          </p:txBody>
        </p:sp>
      </p:grp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Deakin University CRICOS Provider Code: 00113B</a:t>
            </a:r>
            <a:endParaRPr lang="en-GB"/>
          </a:p>
        </p:txBody>
      </p: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B7538734-08FE-4AEA-8C4B-1B9FD40865F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172323" y="1276415"/>
            <a:ext cx="4744800" cy="4744800"/>
          </a:xfrm>
          <a:custGeom>
            <a:avLst/>
            <a:gdLst>
              <a:gd name="connsiteX0" fmla="*/ 2372400 w 4744800"/>
              <a:gd name="connsiteY0" fmla="*/ 0 h 4744800"/>
              <a:gd name="connsiteX1" fmla="*/ 4744800 w 4744800"/>
              <a:gd name="connsiteY1" fmla="*/ 2372400 h 4744800"/>
              <a:gd name="connsiteX2" fmla="*/ 2372400 w 4744800"/>
              <a:gd name="connsiteY2" fmla="*/ 4744800 h 4744800"/>
              <a:gd name="connsiteX3" fmla="*/ 0 w 4744800"/>
              <a:gd name="connsiteY3" fmla="*/ 2372400 h 4744800"/>
              <a:gd name="connsiteX4" fmla="*/ 2372400 w 4744800"/>
              <a:gd name="connsiteY4" fmla="*/ 0 h 474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744800" h="4744800">
                <a:moveTo>
                  <a:pt x="2372400" y="0"/>
                </a:moveTo>
                <a:cubicBezTo>
                  <a:pt x="3682640" y="0"/>
                  <a:pt x="4744800" y="1062160"/>
                  <a:pt x="4744800" y="2372400"/>
                </a:cubicBezTo>
                <a:cubicBezTo>
                  <a:pt x="4744800" y="3682640"/>
                  <a:pt x="3682640" y="4744800"/>
                  <a:pt x="2372400" y="4744800"/>
                </a:cubicBezTo>
                <a:cubicBezTo>
                  <a:pt x="1062160" y="4744800"/>
                  <a:pt x="0" y="3682640"/>
                  <a:pt x="0" y="2372400"/>
                </a:cubicBezTo>
                <a:cubicBezTo>
                  <a:pt x="0" y="1062160"/>
                  <a:pt x="1062160" y="0"/>
                  <a:pt x="2372400" y="0"/>
                </a:cubicBezTo>
                <a:close/>
              </a:path>
            </a:pathLst>
          </a:custGeom>
          <a:solidFill>
            <a:schemeClr val="tx2"/>
          </a:solidFill>
        </p:spPr>
        <p:txBody>
          <a:bodyPr wrap="square" lIns="108000" tIns="144000" rIns="108000" bIns="144000" anchor="ctr">
            <a:noAutofit/>
          </a:bodyPr>
          <a:lstStyle>
            <a:lvl1pPr algn="ctr">
              <a:spcBef>
                <a:spcPts val="0"/>
              </a:spcBef>
              <a:spcAft>
                <a:spcPts val="0"/>
              </a:spcAft>
              <a:defRPr sz="3000" b="1">
                <a:solidFill>
                  <a:schemeClr val="bg1"/>
                </a:solidFill>
              </a:defRPr>
            </a:lvl1pPr>
            <a:lvl2pPr algn="ctr">
              <a:defRPr sz="240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2pPr>
            <a:lvl3pPr marL="0" indent="0" algn="ctr">
              <a:buNone/>
              <a:defRPr sz="240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3pPr>
            <a:lvl4pPr marL="0" indent="0" algn="ctr">
              <a:buNone/>
              <a:defRPr sz="240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4pPr>
            <a:lvl5pPr marL="0" algn="ctr">
              <a:defRPr sz="240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5pPr>
            <a:lvl6pPr algn="ctr">
              <a:defRPr sz="240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6pPr>
            <a:lvl7pPr algn="ctr">
              <a:defRPr sz="240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7pPr>
            <a:lvl8pPr algn="ctr">
              <a:defRPr sz="240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8pPr>
            <a:lvl9pPr algn="ctr">
              <a:defRPr sz="240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9pPr>
          </a:lstStyle>
          <a:p>
            <a:pPr lvl="0"/>
            <a:r>
              <a:rPr lang="en-US" dirty="0"/>
              <a:t>Pull-out copy</a:t>
            </a:r>
          </a:p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Six</a:t>
            </a:r>
          </a:p>
          <a:p>
            <a:pPr lvl="6"/>
            <a:r>
              <a:rPr lang="en-US" dirty="0"/>
              <a:t>Seven</a:t>
            </a:r>
          </a:p>
          <a:p>
            <a:pPr lvl="7"/>
            <a:r>
              <a:rPr lang="en-US" dirty="0"/>
              <a:t>Eight</a:t>
            </a:r>
          </a:p>
          <a:p>
            <a:pPr lvl="8"/>
            <a:r>
              <a:rPr lang="en-US" dirty="0"/>
              <a:t>Nine</a:t>
            </a:r>
            <a:endParaRPr lang="en-AU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zh-CN" altLang="en-US"/>
              <a:t>单击此处编辑母版标题样式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5CBA785-13FF-4051-9A7F-56A0AFAC51B2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DB2C063-E0AE-4CEF-9860-7C6083E548B1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F5AEA0E0-5CC6-4BD0-905C-A0021E419432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3952176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EF03315E-CD2C-412E-B9D4-9CC06832EDD4}"/>
              </a:ext>
            </a:extLst>
          </p:cNvPr>
          <p:cNvSpPr/>
          <p:nvPr userDrawn="1"/>
        </p:nvSpPr>
        <p:spPr>
          <a:xfrm>
            <a:off x="0" y="0"/>
            <a:ext cx="12191999" cy="5181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84956DFD-7DE9-4BDA-81D6-710A98B0D144}"/>
              </a:ext>
            </a:extLst>
          </p:cNvPr>
          <p:cNvGrpSpPr/>
          <p:nvPr userDrawn="1"/>
        </p:nvGrpSpPr>
        <p:grpSpPr>
          <a:xfrm>
            <a:off x="10928350" y="5589545"/>
            <a:ext cx="1062566" cy="1065213"/>
            <a:chOff x="10928350" y="5591175"/>
            <a:chExt cx="1062566" cy="1065213"/>
          </a:xfrm>
        </p:grpSpPr>
        <p:sp>
          <p:nvSpPr>
            <p:cNvPr id="8" name="Text Placeholder 5">
              <a:extLst>
                <a:ext uri="{FF2B5EF4-FFF2-40B4-BE49-F238E27FC236}">
                  <a16:creationId xmlns:a16="http://schemas.microsoft.com/office/drawing/2014/main" id="{96B380C3-4B95-4998-A67E-BC6FF1DD8F47}"/>
                </a:ext>
              </a:extLst>
            </p:cNvPr>
            <p:cNvSpPr txBox="1">
              <a:spLocks noChangeAspect="1"/>
            </p:cNvSpPr>
            <p:nvPr userDrawn="1"/>
          </p:nvSpPr>
          <p:spPr>
            <a:xfrm>
              <a:off x="10928916" y="5592758"/>
              <a:ext cx="1062000" cy="1062000"/>
            </a:xfrm>
            <a:prstGeom prst="rect">
              <a:avLst/>
            </a:prstGeom>
            <a:blipFill dpi="0" rotWithShape="1">
              <a:blip r:embed="rId2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</p:spPr>
          <p:txBody>
            <a:bodyPr/>
            <a:lstStyle>
              <a:lvl1pPr marL="0" indent="0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 sz="20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lvl1pPr>
              <a:lvl2pPr marL="0" indent="0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 sz="20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lvl2pPr>
              <a:lvl3pPr marL="0" indent="0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buSzPct val="110000"/>
                <a:buFont typeface="Arial" panose="020B0604020202020204" pitchFamily="34" charset="0"/>
                <a:buNone/>
                <a:defRPr sz="20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lvl3pPr>
              <a:lvl4pPr marL="0" indent="0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buFont typeface="Calibri" panose="020F0502020204030204" pitchFamily="34" charset="0"/>
                <a:buNone/>
                <a:defRPr sz="20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lvl4pPr>
              <a:lvl5pPr marL="0" indent="0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buFont typeface="Arial" panose="020B0604020202020204" pitchFamily="34" charset="0"/>
                <a:buNone/>
                <a:defRPr sz="20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lvl5pPr>
              <a:lvl6pPr marL="0" indent="0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buFont typeface="Arial" panose="020B0604020202020204" pitchFamily="34" charset="0"/>
                <a:buNone/>
                <a:defRPr sz="20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lvl6pPr>
              <a:lvl7pPr marL="0" indent="0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buFont typeface="Arial" panose="020B0604020202020204" pitchFamily="34" charset="0"/>
                <a:buNone/>
                <a:defRPr sz="20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lvl7pPr>
              <a:lvl8pPr marL="0" indent="0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buFont typeface="Arial" panose="020B0604020202020204" pitchFamily="34" charset="0"/>
                <a:buNone/>
                <a:defRPr sz="20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lvl8pPr>
              <a:lvl9pPr marL="0" indent="0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buFont typeface="Arial" panose="020B0604020202020204" pitchFamily="34" charset="0"/>
                <a:buNone/>
                <a:defRPr sz="20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/>
                <a:t>   </a:t>
              </a:r>
              <a:endParaRPr lang="en-AU" dirty="0"/>
            </a:p>
          </p:txBody>
        </p:sp>
        <p:sp>
          <p:nvSpPr>
            <p:cNvPr id="9" name="Freeform 6">
              <a:extLst>
                <a:ext uri="{FF2B5EF4-FFF2-40B4-BE49-F238E27FC236}">
                  <a16:creationId xmlns:a16="http://schemas.microsoft.com/office/drawing/2014/main" id="{D3D7AE1B-77BB-4791-B363-9BA8F794539E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0928350" y="5591175"/>
              <a:ext cx="1062038" cy="1065213"/>
            </a:xfrm>
            <a:custGeom>
              <a:avLst/>
              <a:gdLst>
                <a:gd name="T0" fmla="*/ 3400 w 6806"/>
                <a:gd name="T1" fmla="*/ 85 h 6803"/>
                <a:gd name="T2" fmla="*/ 3400 w 6806"/>
                <a:gd name="T3" fmla="*/ 85 h 6803"/>
                <a:gd name="T4" fmla="*/ 6720 w 6806"/>
                <a:gd name="T5" fmla="*/ 3399 h 6803"/>
                <a:gd name="T6" fmla="*/ 3406 w 6806"/>
                <a:gd name="T7" fmla="*/ 6719 h 6803"/>
                <a:gd name="T8" fmla="*/ 3403 w 6806"/>
                <a:gd name="T9" fmla="*/ 6719 h 6803"/>
                <a:gd name="T10" fmla="*/ 86 w 6806"/>
                <a:gd name="T11" fmla="*/ 3405 h 6803"/>
                <a:gd name="T12" fmla="*/ 1055 w 6806"/>
                <a:gd name="T13" fmla="*/ 1058 h 6803"/>
                <a:gd name="T14" fmla="*/ 3400 w 6806"/>
                <a:gd name="T15" fmla="*/ 85 h 6803"/>
                <a:gd name="T16" fmla="*/ 3400 w 6806"/>
                <a:gd name="T17" fmla="*/ 0 h 6803"/>
                <a:gd name="T18" fmla="*/ 995 w 6806"/>
                <a:gd name="T19" fmla="*/ 999 h 6803"/>
                <a:gd name="T20" fmla="*/ 1 w 6806"/>
                <a:gd name="T21" fmla="*/ 3405 h 6803"/>
                <a:gd name="T22" fmla="*/ 3403 w 6806"/>
                <a:gd name="T23" fmla="*/ 6803 h 6803"/>
                <a:gd name="T24" fmla="*/ 3406 w 6806"/>
                <a:gd name="T25" fmla="*/ 6803 h 6803"/>
                <a:gd name="T26" fmla="*/ 6804 w 6806"/>
                <a:gd name="T27" fmla="*/ 3399 h 6803"/>
                <a:gd name="T28" fmla="*/ 3400 w 6806"/>
                <a:gd name="T29" fmla="*/ 0 h 68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806" h="6803">
                  <a:moveTo>
                    <a:pt x="3400" y="85"/>
                  </a:moveTo>
                  <a:cubicBezTo>
                    <a:pt x="3400" y="85"/>
                    <a:pt x="3400" y="85"/>
                    <a:pt x="3400" y="85"/>
                  </a:cubicBezTo>
                  <a:cubicBezTo>
                    <a:pt x="5229" y="85"/>
                    <a:pt x="6718" y="1571"/>
                    <a:pt x="6720" y="3399"/>
                  </a:cubicBezTo>
                  <a:cubicBezTo>
                    <a:pt x="6722" y="5228"/>
                    <a:pt x="5235" y="6717"/>
                    <a:pt x="3406" y="6719"/>
                  </a:cubicBezTo>
                  <a:cubicBezTo>
                    <a:pt x="3403" y="6719"/>
                    <a:pt x="3403" y="6719"/>
                    <a:pt x="3403" y="6719"/>
                  </a:cubicBezTo>
                  <a:cubicBezTo>
                    <a:pt x="1575" y="6719"/>
                    <a:pt x="87" y="5232"/>
                    <a:pt x="86" y="3405"/>
                  </a:cubicBezTo>
                  <a:cubicBezTo>
                    <a:pt x="85" y="2519"/>
                    <a:pt x="429" y="1685"/>
                    <a:pt x="1055" y="1058"/>
                  </a:cubicBezTo>
                  <a:cubicBezTo>
                    <a:pt x="1681" y="431"/>
                    <a:pt x="2514" y="85"/>
                    <a:pt x="3400" y="85"/>
                  </a:cubicBezTo>
                  <a:moveTo>
                    <a:pt x="3400" y="0"/>
                  </a:moveTo>
                  <a:cubicBezTo>
                    <a:pt x="2491" y="1"/>
                    <a:pt x="1637" y="355"/>
                    <a:pt x="995" y="999"/>
                  </a:cubicBezTo>
                  <a:cubicBezTo>
                    <a:pt x="354" y="1642"/>
                    <a:pt x="0" y="2496"/>
                    <a:pt x="1" y="3405"/>
                  </a:cubicBezTo>
                  <a:cubicBezTo>
                    <a:pt x="3" y="5279"/>
                    <a:pt x="1529" y="6803"/>
                    <a:pt x="3403" y="6803"/>
                  </a:cubicBezTo>
                  <a:cubicBezTo>
                    <a:pt x="3406" y="6803"/>
                    <a:pt x="3406" y="6803"/>
                    <a:pt x="3406" y="6803"/>
                  </a:cubicBezTo>
                  <a:cubicBezTo>
                    <a:pt x="5281" y="6802"/>
                    <a:pt x="6806" y="5274"/>
                    <a:pt x="6804" y="3399"/>
                  </a:cubicBezTo>
                  <a:cubicBezTo>
                    <a:pt x="6803" y="1525"/>
                    <a:pt x="5277" y="0"/>
                    <a:pt x="3400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/>
            </a:p>
          </p:txBody>
        </p:sp>
      </p:grp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Deakin University CRICOS Provider Code: 00113B</a:t>
            </a:r>
            <a:endParaRPr lang="en-GB"/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A16D5FAB-27FB-4A02-AF32-8E7F184C40E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989777" y="1260602"/>
            <a:ext cx="5202223" cy="3996000"/>
          </a:xfrm>
          <a:custGeom>
            <a:avLst/>
            <a:gdLst>
              <a:gd name="connsiteX0" fmla="*/ 2001099 w 5202223"/>
              <a:gd name="connsiteY0" fmla="*/ 0 h 3996000"/>
              <a:gd name="connsiteX1" fmla="*/ 5202223 w 5202223"/>
              <a:gd name="connsiteY1" fmla="*/ 0 h 3996000"/>
              <a:gd name="connsiteX2" fmla="*/ 5202223 w 5202223"/>
              <a:gd name="connsiteY2" fmla="*/ 3996000 h 3996000"/>
              <a:gd name="connsiteX3" fmla="*/ 2001099 w 5202223"/>
              <a:gd name="connsiteY3" fmla="*/ 3996000 h 3996000"/>
              <a:gd name="connsiteX4" fmla="*/ 0 w 5202223"/>
              <a:gd name="connsiteY4" fmla="*/ 1996418 h 3996000"/>
              <a:gd name="connsiteX5" fmla="*/ 2001099 w 5202223"/>
              <a:gd name="connsiteY5" fmla="*/ 0 h 399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202223" h="3996000">
                <a:moveTo>
                  <a:pt x="2001099" y="0"/>
                </a:moveTo>
                <a:cubicBezTo>
                  <a:pt x="2001099" y="0"/>
                  <a:pt x="2001099" y="0"/>
                  <a:pt x="5202223" y="0"/>
                </a:cubicBezTo>
                <a:lnTo>
                  <a:pt x="5202223" y="3996000"/>
                </a:lnTo>
                <a:cubicBezTo>
                  <a:pt x="5202223" y="3996000"/>
                  <a:pt x="5202223" y="3996000"/>
                  <a:pt x="2001099" y="3996000"/>
                </a:cubicBezTo>
                <a:cubicBezTo>
                  <a:pt x="896062" y="3996000"/>
                  <a:pt x="0" y="3100618"/>
                  <a:pt x="0" y="1996418"/>
                </a:cubicBezTo>
                <a:cubicBezTo>
                  <a:pt x="0" y="892219"/>
                  <a:pt x="896062" y="0"/>
                  <a:pt x="2001099" y="0"/>
                </a:cubicBezTo>
                <a:close/>
              </a:path>
            </a:pathLst>
          </a:custGeom>
          <a:solidFill>
            <a:schemeClr val="tx2"/>
          </a:solidFill>
        </p:spPr>
        <p:txBody>
          <a:bodyPr wrap="square" lIns="1224000" tIns="108000" rIns="144000" bIns="108000" anchor="ctr">
            <a:noAutofit/>
          </a:bodyPr>
          <a:lstStyle>
            <a:lvl1pPr marL="90000" indent="-90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Calibri" panose="020F0502020204030204" pitchFamily="34" charset="0"/>
              <a:buChar char="‘"/>
              <a:defRPr sz="280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  <a:lvl2pPr marL="90000" indent="0">
              <a:spcBef>
                <a:spcPts val="0"/>
              </a:spcBef>
              <a:buFont typeface="Calibri" panose="020F0502020204030204" pitchFamily="34" charset="0"/>
              <a:buNone/>
              <a:defRPr sz="280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2pPr>
            <a:lvl3pPr marL="90000" indent="0">
              <a:spcBef>
                <a:spcPts val="0"/>
              </a:spcBef>
              <a:buFont typeface="Calibri" panose="020F0502020204030204" pitchFamily="34" charset="0"/>
              <a:buNone/>
              <a:defRPr sz="280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3pPr>
            <a:lvl4pPr marL="90000" indent="0">
              <a:spcBef>
                <a:spcPts val="0"/>
              </a:spcBef>
              <a:buFont typeface="Calibri" panose="020F0502020204030204" pitchFamily="34" charset="0"/>
              <a:buNone/>
              <a:defRPr sz="280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4pPr>
            <a:lvl5pPr marL="90000" indent="0">
              <a:spcBef>
                <a:spcPts val="0"/>
              </a:spcBef>
              <a:buFont typeface="Calibri" panose="020F0502020204030204" pitchFamily="34" charset="0"/>
              <a:buNone/>
              <a:defRPr sz="280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5pPr>
            <a:lvl6pPr marL="90000" indent="0">
              <a:spcBef>
                <a:spcPts val="0"/>
              </a:spcBef>
              <a:buFont typeface="Calibri" panose="020F0502020204030204" pitchFamily="34" charset="0"/>
              <a:buNone/>
              <a:defRPr sz="280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6pPr>
            <a:lvl7pPr marL="90000" indent="0">
              <a:spcBef>
                <a:spcPts val="0"/>
              </a:spcBef>
              <a:buFont typeface="Calibri" panose="020F0502020204030204" pitchFamily="34" charset="0"/>
              <a:buNone/>
              <a:defRPr sz="280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7pPr>
            <a:lvl8pPr marL="90000" indent="0">
              <a:spcBef>
                <a:spcPts val="0"/>
              </a:spcBef>
              <a:buFont typeface="Calibri" panose="020F0502020204030204" pitchFamily="34" charset="0"/>
              <a:buNone/>
              <a:defRPr sz="280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8pPr>
            <a:lvl9pPr marL="90000" indent="0">
              <a:spcBef>
                <a:spcPts val="0"/>
              </a:spcBef>
              <a:buFont typeface="Calibri" panose="020F0502020204030204" pitchFamily="34" charset="0"/>
              <a:buNone/>
              <a:defRPr sz="280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9pPr>
          </a:lstStyle>
          <a:p>
            <a:pPr lvl="0"/>
            <a:r>
              <a:rPr lang="en-US" dirty="0"/>
              <a:t>Pull-out quote</a:t>
            </a:r>
          </a:p>
          <a:p>
            <a:pPr lvl="0"/>
            <a:r>
              <a:rPr lang="en-US" dirty="0"/>
              <a:t>Edit Master text styles 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Six</a:t>
            </a:r>
          </a:p>
          <a:p>
            <a:pPr lvl="6"/>
            <a:r>
              <a:rPr lang="en-US" dirty="0"/>
              <a:t>Seven</a:t>
            </a:r>
          </a:p>
          <a:p>
            <a:pPr lvl="7"/>
            <a:r>
              <a:rPr lang="en-US" dirty="0"/>
              <a:t>Eight</a:t>
            </a:r>
          </a:p>
          <a:p>
            <a:pPr lvl="8"/>
            <a:r>
              <a:rPr lang="en-US" dirty="0"/>
              <a:t>Nine</a:t>
            </a:r>
            <a:endParaRPr lang="en-AU" dirty="0"/>
          </a:p>
        </p:txBody>
      </p:sp>
      <p:sp>
        <p:nvSpPr>
          <p:cNvPr id="10" name="Text Placeholder 7">
            <a:extLst>
              <a:ext uri="{FF2B5EF4-FFF2-40B4-BE49-F238E27FC236}">
                <a16:creationId xmlns:a16="http://schemas.microsoft.com/office/drawing/2014/main" id="{7A440D47-120F-417D-B465-94954774363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38150" y="1403350"/>
            <a:ext cx="6067425" cy="4792663"/>
          </a:xfrm>
        </p:spPr>
        <p:txBody>
          <a:bodyPr/>
          <a:lstStyle>
            <a:lvl1pPr>
              <a:spcBef>
                <a:spcPts val="0"/>
              </a:spcBef>
              <a:spcAft>
                <a:spcPts val="400"/>
              </a:spcAft>
              <a:defRPr/>
            </a:lvl1pPr>
            <a:lvl2pPr>
              <a:spcAft>
                <a:spcPts val="600"/>
              </a:spcAft>
              <a:defRPr sz="2000"/>
            </a:lvl2pPr>
            <a:lvl3pPr marL="0" indent="0">
              <a:buNone/>
              <a:defRPr>
                <a:latin typeface="Calibri Light" panose="020F0302020204030204" pitchFamily="34" charset="0"/>
                <a:cs typeface="Calibri Light" panose="020F0302020204030204" pitchFamily="34" charset="0"/>
              </a:defRPr>
            </a:lvl3pPr>
            <a:lvl4pPr marL="180000" indent="-180000">
              <a:buSzPct val="110000"/>
              <a:buFont typeface="Arial" panose="020B0604020202020204" pitchFamily="34" charset="0"/>
              <a:buChar char="•"/>
              <a:defRPr>
                <a:latin typeface="Calibri Light" panose="020F0302020204030204" pitchFamily="34" charset="0"/>
                <a:cs typeface="Calibri Light" panose="020F0302020204030204" pitchFamily="34" charset="0"/>
              </a:defRPr>
            </a:lvl4pPr>
            <a:lvl5pPr marL="360000" indent="-180000">
              <a:buFont typeface="Calibri" panose="020F0502020204030204" pitchFamily="34" charset="0"/>
              <a:buChar char="–"/>
              <a:defRPr>
                <a:latin typeface="Calibri Light" panose="020F0302020204030204" pitchFamily="34" charset="0"/>
                <a:cs typeface="Calibri Light" panose="020F0302020204030204" pitchFamily="34" charset="0"/>
              </a:defRPr>
            </a:lvl5pPr>
            <a:lvl6pPr marL="180000">
              <a:defRPr>
                <a:latin typeface="Calibri Light" panose="020F0302020204030204" pitchFamily="34" charset="0"/>
                <a:cs typeface="Calibri Light" panose="020F0302020204030204" pitchFamily="34" charset="0"/>
              </a:defRPr>
            </a:lvl6pPr>
            <a:lvl7pPr>
              <a:defRPr>
                <a:latin typeface="Calibri Light" panose="020F0302020204030204" pitchFamily="34" charset="0"/>
                <a:cs typeface="Calibri Light" panose="020F0302020204030204" pitchFamily="34" charset="0"/>
              </a:defRPr>
            </a:lvl7pPr>
            <a:lvl8pPr>
              <a:defRPr>
                <a:latin typeface="Calibri Light" panose="020F0302020204030204" pitchFamily="34" charset="0"/>
                <a:cs typeface="Calibri Light" panose="020F0302020204030204" pitchFamily="34" charset="0"/>
              </a:defRPr>
            </a:lvl8pPr>
            <a:lvl9pPr>
              <a:defRPr>
                <a:latin typeface="Calibri Light" panose="020F0302020204030204" pitchFamily="34" charset="0"/>
                <a:cs typeface="Calibri Light" panose="020F0302020204030204" pitchFamily="34" charset="0"/>
              </a:defRPr>
            </a:lvl9pPr>
          </a:lstStyle>
          <a:p>
            <a:pPr lvl="0"/>
            <a:r>
              <a:rPr lang="en-US" dirty="0"/>
              <a:t>First Level Heading</a:t>
            </a:r>
          </a:p>
          <a:p>
            <a:pPr lvl="1"/>
            <a:r>
              <a:rPr lang="en-US" dirty="0"/>
              <a:t>Add 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Six</a:t>
            </a:r>
          </a:p>
          <a:p>
            <a:pPr lvl="6"/>
            <a:r>
              <a:rPr lang="en-US" dirty="0"/>
              <a:t>Seven</a:t>
            </a:r>
          </a:p>
          <a:p>
            <a:pPr lvl="7"/>
            <a:r>
              <a:rPr lang="en-US" dirty="0"/>
              <a:t>Eight</a:t>
            </a:r>
          </a:p>
          <a:p>
            <a:pPr lvl="8"/>
            <a:r>
              <a:rPr lang="en-US" dirty="0"/>
              <a:t>Nine </a:t>
            </a: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add title</a:t>
            </a:r>
            <a:endParaRPr lang="en-GB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E2791B6-AAB9-4206-815B-B16C489DC13A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9297AC0-0C74-41DD-A428-2495EB079276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F5AEA0E0-5CC6-4BD0-905C-A0021E419432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040564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EF03315E-CD2C-412E-B9D4-9CC06832EDD4}"/>
              </a:ext>
            </a:extLst>
          </p:cNvPr>
          <p:cNvSpPr/>
          <p:nvPr userDrawn="1"/>
        </p:nvSpPr>
        <p:spPr>
          <a:xfrm>
            <a:off x="0" y="0"/>
            <a:ext cx="12191999" cy="5181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696DD276-2021-4E72-9004-5E975B6896C8}"/>
              </a:ext>
            </a:extLst>
          </p:cNvPr>
          <p:cNvGrpSpPr/>
          <p:nvPr userDrawn="1"/>
        </p:nvGrpSpPr>
        <p:grpSpPr>
          <a:xfrm>
            <a:off x="10928350" y="5589545"/>
            <a:ext cx="1062566" cy="1065213"/>
            <a:chOff x="10928350" y="5591175"/>
            <a:chExt cx="1062566" cy="1065213"/>
          </a:xfrm>
        </p:grpSpPr>
        <p:sp>
          <p:nvSpPr>
            <p:cNvPr id="8" name="Text Placeholder 5">
              <a:extLst>
                <a:ext uri="{FF2B5EF4-FFF2-40B4-BE49-F238E27FC236}">
                  <a16:creationId xmlns:a16="http://schemas.microsoft.com/office/drawing/2014/main" id="{201E62EF-F85C-4206-BFBC-4D89406A0D24}"/>
                </a:ext>
              </a:extLst>
            </p:cNvPr>
            <p:cNvSpPr txBox="1">
              <a:spLocks noChangeAspect="1"/>
            </p:cNvSpPr>
            <p:nvPr userDrawn="1"/>
          </p:nvSpPr>
          <p:spPr>
            <a:xfrm>
              <a:off x="10928916" y="5592758"/>
              <a:ext cx="1062000" cy="1062000"/>
            </a:xfrm>
            <a:prstGeom prst="rect">
              <a:avLst/>
            </a:prstGeom>
            <a:blipFill dpi="0" rotWithShape="1">
              <a:blip r:embed="rId2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</p:spPr>
          <p:txBody>
            <a:bodyPr/>
            <a:lstStyle>
              <a:lvl1pPr marL="0" indent="0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 sz="20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lvl1pPr>
              <a:lvl2pPr marL="0" indent="0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 sz="20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lvl2pPr>
              <a:lvl3pPr marL="0" indent="0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buSzPct val="110000"/>
                <a:buFont typeface="Arial" panose="020B0604020202020204" pitchFamily="34" charset="0"/>
                <a:buNone/>
                <a:defRPr sz="20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lvl3pPr>
              <a:lvl4pPr marL="0" indent="0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buFont typeface="Calibri" panose="020F0502020204030204" pitchFamily="34" charset="0"/>
                <a:buNone/>
                <a:defRPr sz="20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lvl4pPr>
              <a:lvl5pPr marL="0" indent="0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buFont typeface="Arial" panose="020B0604020202020204" pitchFamily="34" charset="0"/>
                <a:buNone/>
                <a:defRPr sz="20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lvl5pPr>
              <a:lvl6pPr marL="0" indent="0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buFont typeface="Arial" panose="020B0604020202020204" pitchFamily="34" charset="0"/>
                <a:buNone/>
                <a:defRPr sz="20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lvl6pPr>
              <a:lvl7pPr marL="0" indent="0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buFont typeface="Arial" panose="020B0604020202020204" pitchFamily="34" charset="0"/>
                <a:buNone/>
                <a:defRPr sz="20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lvl7pPr>
              <a:lvl8pPr marL="0" indent="0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buFont typeface="Arial" panose="020B0604020202020204" pitchFamily="34" charset="0"/>
                <a:buNone/>
                <a:defRPr sz="20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lvl8pPr>
              <a:lvl9pPr marL="0" indent="0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buFont typeface="Arial" panose="020B0604020202020204" pitchFamily="34" charset="0"/>
                <a:buNone/>
                <a:defRPr sz="20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/>
                <a:t>   </a:t>
              </a:r>
              <a:endParaRPr lang="en-AU" dirty="0"/>
            </a:p>
          </p:txBody>
        </p:sp>
        <p:sp>
          <p:nvSpPr>
            <p:cNvPr id="9" name="Freeform 6">
              <a:extLst>
                <a:ext uri="{FF2B5EF4-FFF2-40B4-BE49-F238E27FC236}">
                  <a16:creationId xmlns:a16="http://schemas.microsoft.com/office/drawing/2014/main" id="{5121C8AF-764F-4612-9902-7FC960F613BF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0928350" y="5591175"/>
              <a:ext cx="1062038" cy="1065213"/>
            </a:xfrm>
            <a:custGeom>
              <a:avLst/>
              <a:gdLst>
                <a:gd name="T0" fmla="*/ 3400 w 6806"/>
                <a:gd name="T1" fmla="*/ 85 h 6803"/>
                <a:gd name="T2" fmla="*/ 3400 w 6806"/>
                <a:gd name="T3" fmla="*/ 85 h 6803"/>
                <a:gd name="T4" fmla="*/ 6720 w 6806"/>
                <a:gd name="T5" fmla="*/ 3399 h 6803"/>
                <a:gd name="T6" fmla="*/ 3406 w 6806"/>
                <a:gd name="T7" fmla="*/ 6719 h 6803"/>
                <a:gd name="T8" fmla="*/ 3403 w 6806"/>
                <a:gd name="T9" fmla="*/ 6719 h 6803"/>
                <a:gd name="T10" fmla="*/ 86 w 6806"/>
                <a:gd name="T11" fmla="*/ 3405 h 6803"/>
                <a:gd name="T12" fmla="*/ 1055 w 6806"/>
                <a:gd name="T13" fmla="*/ 1058 h 6803"/>
                <a:gd name="T14" fmla="*/ 3400 w 6806"/>
                <a:gd name="T15" fmla="*/ 85 h 6803"/>
                <a:gd name="T16" fmla="*/ 3400 w 6806"/>
                <a:gd name="T17" fmla="*/ 0 h 6803"/>
                <a:gd name="T18" fmla="*/ 995 w 6806"/>
                <a:gd name="T19" fmla="*/ 999 h 6803"/>
                <a:gd name="T20" fmla="*/ 1 w 6806"/>
                <a:gd name="T21" fmla="*/ 3405 h 6803"/>
                <a:gd name="T22" fmla="*/ 3403 w 6806"/>
                <a:gd name="T23" fmla="*/ 6803 h 6803"/>
                <a:gd name="T24" fmla="*/ 3406 w 6806"/>
                <a:gd name="T25" fmla="*/ 6803 h 6803"/>
                <a:gd name="T26" fmla="*/ 6804 w 6806"/>
                <a:gd name="T27" fmla="*/ 3399 h 6803"/>
                <a:gd name="T28" fmla="*/ 3400 w 6806"/>
                <a:gd name="T29" fmla="*/ 0 h 68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806" h="6803">
                  <a:moveTo>
                    <a:pt x="3400" y="85"/>
                  </a:moveTo>
                  <a:cubicBezTo>
                    <a:pt x="3400" y="85"/>
                    <a:pt x="3400" y="85"/>
                    <a:pt x="3400" y="85"/>
                  </a:cubicBezTo>
                  <a:cubicBezTo>
                    <a:pt x="5229" y="85"/>
                    <a:pt x="6718" y="1571"/>
                    <a:pt x="6720" y="3399"/>
                  </a:cubicBezTo>
                  <a:cubicBezTo>
                    <a:pt x="6722" y="5228"/>
                    <a:pt x="5235" y="6717"/>
                    <a:pt x="3406" y="6719"/>
                  </a:cubicBezTo>
                  <a:cubicBezTo>
                    <a:pt x="3403" y="6719"/>
                    <a:pt x="3403" y="6719"/>
                    <a:pt x="3403" y="6719"/>
                  </a:cubicBezTo>
                  <a:cubicBezTo>
                    <a:pt x="1575" y="6719"/>
                    <a:pt x="87" y="5232"/>
                    <a:pt x="86" y="3405"/>
                  </a:cubicBezTo>
                  <a:cubicBezTo>
                    <a:pt x="85" y="2519"/>
                    <a:pt x="429" y="1685"/>
                    <a:pt x="1055" y="1058"/>
                  </a:cubicBezTo>
                  <a:cubicBezTo>
                    <a:pt x="1681" y="431"/>
                    <a:pt x="2514" y="85"/>
                    <a:pt x="3400" y="85"/>
                  </a:cubicBezTo>
                  <a:moveTo>
                    <a:pt x="3400" y="0"/>
                  </a:moveTo>
                  <a:cubicBezTo>
                    <a:pt x="2491" y="1"/>
                    <a:pt x="1637" y="355"/>
                    <a:pt x="995" y="999"/>
                  </a:cubicBezTo>
                  <a:cubicBezTo>
                    <a:pt x="354" y="1642"/>
                    <a:pt x="0" y="2496"/>
                    <a:pt x="1" y="3405"/>
                  </a:cubicBezTo>
                  <a:cubicBezTo>
                    <a:pt x="3" y="5279"/>
                    <a:pt x="1529" y="6803"/>
                    <a:pt x="3403" y="6803"/>
                  </a:cubicBezTo>
                  <a:cubicBezTo>
                    <a:pt x="3406" y="6803"/>
                    <a:pt x="3406" y="6803"/>
                    <a:pt x="3406" y="6803"/>
                  </a:cubicBezTo>
                  <a:cubicBezTo>
                    <a:pt x="5281" y="6802"/>
                    <a:pt x="6806" y="5274"/>
                    <a:pt x="6804" y="3399"/>
                  </a:cubicBezTo>
                  <a:cubicBezTo>
                    <a:pt x="6803" y="1525"/>
                    <a:pt x="5277" y="0"/>
                    <a:pt x="3400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/>
            </a:p>
          </p:txBody>
        </p:sp>
      </p:grp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Deakin University CRICOS Provider Code: 00113B</a:t>
            </a:r>
            <a:endParaRPr lang="en-GB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5E8209D8-622A-4868-9E3A-BA1344D6CF0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318502" y="0"/>
            <a:ext cx="6873496" cy="6858000"/>
          </a:xfrm>
          <a:custGeom>
            <a:avLst/>
            <a:gdLst>
              <a:gd name="connsiteX0" fmla="*/ 0 w 6873496"/>
              <a:gd name="connsiteY0" fmla="*/ 0 h 6858000"/>
              <a:gd name="connsiteX1" fmla="*/ 6873496 w 6873496"/>
              <a:gd name="connsiteY1" fmla="*/ 0 h 6858000"/>
              <a:gd name="connsiteX2" fmla="*/ 6873496 w 6873496"/>
              <a:gd name="connsiteY2" fmla="*/ 2702626 h 6858000"/>
              <a:gd name="connsiteX3" fmla="*/ 6492648 w 6873496"/>
              <a:gd name="connsiteY3" fmla="*/ 3359543 h 6858000"/>
              <a:gd name="connsiteX4" fmla="*/ 6438448 w 6873496"/>
              <a:gd name="connsiteY4" fmla="*/ 3453094 h 6858000"/>
              <a:gd name="connsiteX5" fmla="*/ 6438448 w 6873496"/>
              <a:gd name="connsiteY5" fmla="*/ 3491915 h 6858000"/>
              <a:gd name="connsiteX6" fmla="*/ 6415957 w 6873496"/>
              <a:gd name="connsiteY6" fmla="*/ 3491915 h 6858000"/>
              <a:gd name="connsiteX7" fmla="*/ 4465777 w 6873496"/>
              <a:gd name="connsiteY7" fmla="*/ 6858000 h 6858000"/>
              <a:gd name="connsiteX8" fmla="*/ 3977804 w 6873496"/>
              <a:gd name="connsiteY8" fmla="*/ 6858000 h 6858000"/>
              <a:gd name="connsiteX9" fmla="*/ 1947696 w 6873496"/>
              <a:gd name="connsiteY9" fmla="*/ 335954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73496" h="6858000">
                <a:moveTo>
                  <a:pt x="0" y="0"/>
                </a:moveTo>
                <a:lnTo>
                  <a:pt x="6873496" y="0"/>
                </a:lnTo>
                <a:lnTo>
                  <a:pt x="6873496" y="2702626"/>
                </a:lnTo>
                <a:lnTo>
                  <a:pt x="6492648" y="3359543"/>
                </a:lnTo>
                <a:lnTo>
                  <a:pt x="6438448" y="3453094"/>
                </a:lnTo>
                <a:lnTo>
                  <a:pt x="6438448" y="3491915"/>
                </a:lnTo>
                <a:lnTo>
                  <a:pt x="6415957" y="3491915"/>
                </a:lnTo>
                <a:lnTo>
                  <a:pt x="4465777" y="6858000"/>
                </a:lnTo>
                <a:lnTo>
                  <a:pt x="3977804" y="6858000"/>
                </a:lnTo>
                <a:lnTo>
                  <a:pt x="1947696" y="3359543"/>
                </a:lnTo>
                <a:close/>
              </a:path>
            </a:pathLst>
          </a:custGeom>
          <a:solidFill>
            <a:schemeClr val="tx2"/>
          </a:solidFill>
        </p:spPr>
        <p:txBody>
          <a:bodyPr wrap="square" lIns="2412000" tIns="108000" rIns="1080000" bIns="828000" anchor="ctr">
            <a:noAutofit/>
          </a:bodyPr>
          <a:lstStyle>
            <a:lvl1pPr marL="90000" indent="-90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Calibri" panose="020F0502020204030204" pitchFamily="34" charset="0"/>
              <a:buChar char="‘"/>
              <a:defRPr sz="2400">
                <a:solidFill>
                  <a:schemeClr val="bg1"/>
                </a:solidFill>
              </a:defRPr>
            </a:lvl1pPr>
            <a:lvl2pPr marL="90000">
              <a:spcBef>
                <a:spcPts val="0"/>
              </a:spcBef>
              <a:defRPr sz="2400">
                <a:solidFill>
                  <a:schemeClr val="bg1"/>
                </a:solidFill>
              </a:defRPr>
            </a:lvl2pPr>
            <a:lvl3pPr marL="90000" indent="0">
              <a:spcBef>
                <a:spcPts val="0"/>
              </a:spcBef>
              <a:buNone/>
              <a:defRPr sz="2400">
                <a:solidFill>
                  <a:schemeClr val="bg1"/>
                </a:solidFill>
              </a:defRPr>
            </a:lvl3pPr>
            <a:lvl4pPr marL="90000" indent="0">
              <a:spcBef>
                <a:spcPts val="0"/>
              </a:spcBef>
              <a:buNone/>
              <a:defRPr sz="2400">
                <a:solidFill>
                  <a:schemeClr val="bg1"/>
                </a:solidFill>
              </a:defRPr>
            </a:lvl4pPr>
            <a:lvl5pPr marL="90000">
              <a:spcBef>
                <a:spcPts val="0"/>
              </a:spcBef>
              <a:defRPr sz="2400">
                <a:solidFill>
                  <a:schemeClr val="bg1"/>
                </a:solidFill>
              </a:defRPr>
            </a:lvl5pPr>
            <a:lvl6pPr marL="90000">
              <a:spcBef>
                <a:spcPts val="0"/>
              </a:spcBef>
              <a:defRPr sz="2400">
                <a:solidFill>
                  <a:schemeClr val="bg1"/>
                </a:solidFill>
              </a:defRPr>
            </a:lvl6pPr>
            <a:lvl7pPr marL="90000">
              <a:spcBef>
                <a:spcPts val="0"/>
              </a:spcBef>
              <a:defRPr sz="2400">
                <a:solidFill>
                  <a:schemeClr val="bg1"/>
                </a:solidFill>
              </a:defRPr>
            </a:lvl7pPr>
            <a:lvl8pPr marL="90000">
              <a:spcBef>
                <a:spcPts val="0"/>
              </a:spcBef>
              <a:defRPr sz="2400">
                <a:solidFill>
                  <a:schemeClr val="bg1"/>
                </a:solidFill>
              </a:defRPr>
            </a:lvl8pPr>
            <a:lvl9pPr marL="90000">
              <a:spcBef>
                <a:spcPts val="0"/>
              </a:spcBef>
              <a:defRPr sz="2400">
                <a:solidFill>
                  <a:schemeClr val="bg1"/>
                </a:solidFill>
              </a:defRPr>
            </a:lvl9pPr>
          </a:lstStyle>
          <a:p>
            <a:pPr lvl="0"/>
            <a:r>
              <a:rPr lang="en-US" dirty="0"/>
              <a:t>Pull-out quote</a:t>
            </a:r>
          </a:p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Six</a:t>
            </a:r>
          </a:p>
          <a:p>
            <a:pPr lvl="6"/>
            <a:r>
              <a:rPr lang="en-US" dirty="0"/>
              <a:t>Seven</a:t>
            </a:r>
          </a:p>
          <a:p>
            <a:pPr lvl="7"/>
            <a:r>
              <a:rPr lang="en-US" dirty="0"/>
              <a:t>Eight</a:t>
            </a:r>
          </a:p>
          <a:p>
            <a:pPr lvl="8"/>
            <a:r>
              <a:rPr lang="en-US" dirty="0"/>
              <a:t>Nine</a:t>
            </a:r>
            <a:endParaRPr lang="en-AU" dirty="0"/>
          </a:p>
        </p:txBody>
      </p:sp>
      <p:sp>
        <p:nvSpPr>
          <p:cNvPr id="10" name="Text Placeholder 7">
            <a:extLst>
              <a:ext uri="{FF2B5EF4-FFF2-40B4-BE49-F238E27FC236}">
                <a16:creationId xmlns:a16="http://schemas.microsoft.com/office/drawing/2014/main" id="{7A440D47-120F-417D-B465-94954774363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38150" y="1403350"/>
            <a:ext cx="6067425" cy="4792663"/>
          </a:xfrm>
        </p:spPr>
        <p:txBody>
          <a:bodyPr/>
          <a:lstStyle>
            <a:lvl1pPr>
              <a:spcBef>
                <a:spcPts val="0"/>
              </a:spcBef>
              <a:spcAft>
                <a:spcPts val="400"/>
              </a:spcAft>
              <a:defRPr/>
            </a:lvl1pPr>
            <a:lvl2pPr>
              <a:spcAft>
                <a:spcPts val="600"/>
              </a:spcAft>
              <a:defRPr sz="2000"/>
            </a:lvl2pPr>
            <a:lvl3pPr marL="0" indent="0">
              <a:buNone/>
              <a:defRPr>
                <a:latin typeface="Calibri Light" panose="020F0302020204030204" pitchFamily="34" charset="0"/>
                <a:cs typeface="Calibri Light" panose="020F0302020204030204" pitchFamily="34" charset="0"/>
              </a:defRPr>
            </a:lvl3pPr>
            <a:lvl4pPr marL="180000" indent="-180000">
              <a:buSzPct val="110000"/>
              <a:buFont typeface="Arial" panose="020B0604020202020204" pitchFamily="34" charset="0"/>
              <a:buChar char="•"/>
              <a:defRPr>
                <a:latin typeface="Calibri Light" panose="020F0302020204030204" pitchFamily="34" charset="0"/>
                <a:cs typeface="Calibri Light" panose="020F0302020204030204" pitchFamily="34" charset="0"/>
              </a:defRPr>
            </a:lvl4pPr>
            <a:lvl5pPr marL="360000" indent="-180000">
              <a:buFont typeface="Calibri" panose="020F0502020204030204" pitchFamily="34" charset="0"/>
              <a:buChar char="–"/>
              <a:defRPr>
                <a:latin typeface="Calibri Light" panose="020F0302020204030204" pitchFamily="34" charset="0"/>
                <a:cs typeface="Calibri Light" panose="020F0302020204030204" pitchFamily="34" charset="0"/>
              </a:defRPr>
            </a:lvl5pPr>
            <a:lvl6pPr marL="180000">
              <a:defRPr>
                <a:latin typeface="Calibri Light" panose="020F0302020204030204" pitchFamily="34" charset="0"/>
                <a:cs typeface="Calibri Light" panose="020F0302020204030204" pitchFamily="34" charset="0"/>
              </a:defRPr>
            </a:lvl6pPr>
            <a:lvl7pPr>
              <a:defRPr>
                <a:latin typeface="Calibri Light" panose="020F0302020204030204" pitchFamily="34" charset="0"/>
                <a:cs typeface="Calibri Light" panose="020F0302020204030204" pitchFamily="34" charset="0"/>
              </a:defRPr>
            </a:lvl7pPr>
            <a:lvl8pPr>
              <a:defRPr>
                <a:latin typeface="Calibri Light" panose="020F0302020204030204" pitchFamily="34" charset="0"/>
                <a:cs typeface="Calibri Light" panose="020F0302020204030204" pitchFamily="34" charset="0"/>
              </a:defRPr>
            </a:lvl8pPr>
            <a:lvl9pPr>
              <a:defRPr>
                <a:latin typeface="Calibri Light" panose="020F0302020204030204" pitchFamily="34" charset="0"/>
                <a:cs typeface="Calibri Light" panose="020F0302020204030204" pitchFamily="34" charset="0"/>
              </a:defRPr>
            </a:lvl9pPr>
          </a:lstStyle>
          <a:p>
            <a:pPr lvl="0"/>
            <a:r>
              <a:rPr lang="en-US" dirty="0"/>
              <a:t>First Level Heading</a:t>
            </a:r>
          </a:p>
          <a:p>
            <a:pPr lvl="1"/>
            <a:r>
              <a:rPr lang="en-US" dirty="0"/>
              <a:t>Add 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Six</a:t>
            </a:r>
          </a:p>
          <a:p>
            <a:pPr lvl="6"/>
            <a:r>
              <a:rPr lang="en-US" dirty="0"/>
              <a:t>Seven</a:t>
            </a:r>
          </a:p>
          <a:p>
            <a:pPr lvl="7"/>
            <a:r>
              <a:rPr lang="en-US" dirty="0"/>
              <a:t>Eight</a:t>
            </a:r>
          </a:p>
          <a:p>
            <a:pPr lvl="8"/>
            <a:r>
              <a:rPr lang="en-US" dirty="0"/>
              <a:t>Nine </a:t>
            </a: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add title</a:t>
            </a:r>
            <a:endParaRPr lang="en-GB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C68BFD4-E3AB-456B-BC37-067FAF7227D2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101C363-13B9-41B2-83B5-6EF7DAF493A1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F5AEA0E0-5CC6-4BD0-905C-A0021E419432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1345960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C6BD6C96-781C-4A3F-97CF-70B1B00818F8}"/>
              </a:ext>
            </a:extLst>
          </p:cNvPr>
          <p:cNvSpPr/>
          <p:nvPr userDrawn="1"/>
        </p:nvSpPr>
        <p:spPr>
          <a:xfrm>
            <a:off x="0" y="0"/>
            <a:ext cx="12191999" cy="5181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6AF1E7F6-17F6-4655-A9C0-671169E14B10}"/>
              </a:ext>
            </a:extLst>
          </p:cNvPr>
          <p:cNvGrpSpPr/>
          <p:nvPr userDrawn="1"/>
        </p:nvGrpSpPr>
        <p:grpSpPr>
          <a:xfrm>
            <a:off x="10928350" y="164909"/>
            <a:ext cx="1062566" cy="1065213"/>
            <a:chOff x="10928350" y="5591175"/>
            <a:chExt cx="1062566" cy="1065213"/>
          </a:xfrm>
        </p:grpSpPr>
        <p:sp>
          <p:nvSpPr>
            <p:cNvPr id="10" name="Text Placeholder 5">
              <a:extLst>
                <a:ext uri="{FF2B5EF4-FFF2-40B4-BE49-F238E27FC236}">
                  <a16:creationId xmlns:a16="http://schemas.microsoft.com/office/drawing/2014/main" id="{B9CCFF6E-A0F0-4D1D-B760-5962844BDC49}"/>
                </a:ext>
              </a:extLst>
            </p:cNvPr>
            <p:cNvSpPr txBox="1">
              <a:spLocks noChangeAspect="1"/>
            </p:cNvSpPr>
            <p:nvPr userDrawn="1"/>
          </p:nvSpPr>
          <p:spPr>
            <a:xfrm>
              <a:off x="10928916" y="5592758"/>
              <a:ext cx="1062000" cy="1062000"/>
            </a:xfrm>
            <a:prstGeom prst="rect">
              <a:avLst/>
            </a:prstGeom>
            <a:blipFill dpi="0" rotWithShape="1">
              <a:blip r:embed="rId2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</p:spPr>
          <p:txBody>
            <a:bodyPr/>
            <a:lstStyle>
              <a:lvl1pPr marL="0" indent="0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 sz="20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lvl1pPr>
              <a:lvl2pPr marL="0" indent="0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 sz="20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lvl2pPr>
              <a:lvl3pPr marL="0" indent="0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buSzPct val="110000"/>
                <a:buFont typeface="Arial" panose="020B0604020202020204" pitchFamily="34" charset="0"/>
                <a:buNone/>
                <a:defRPr sz="20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lvl3pPr>
              <a:lvl4pPr marL="0" indent="0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buFont typeface="Calibri" panose="020F0502020204030204" pitchFamily="34" charset="0"/>
                <a:buNone/>
                <a:defRPr sz="20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lvl4pPr>
              <a:lvl5pPr marL="0" indent="0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buFont typeface="Arial" panose="020B0604020202020204" pitchFamily="34" charset="0"/>
                <a:buNone/>
                <a:defRPr sz="20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lvl5pPr>
              <a:lvl6pPr marL="0" indent="0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buFont typeface="Arial" panose="020B0604020202020204" pitchFamily="34" charset="0"/>
                <a:buNone/>
                <a:defRPr sz="20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lvl6pPr>
              <a:lvl7pPr marL="0" indent="0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buFont typeface="Arial" panose="020B0604020202020204" pitchFamily="34" charset="0"/>
                <a:buNone/>
                <a:defRPr sz="20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lvl7pPr>
              <a:lvl8pPr marL="0" indent="0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buFont typeface="Arial" panose="020B0604020202020204" pitchFamily="34" charset="0"/>
                <a:buNone/>
                <a:defRPr sz="20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lvl8pPr>
              <a:lvl9pPr marL="0" indent="0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buFont typeface="Arial" panose="020B0604020202020204" pitchFamily="34" charset="0"/>
                <a:buNone/>
                <a:defRPr sz="20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/>
                <a:t>   </a:t>
              </a:r>
              <a:endParaRPr lang="en-AU" dirty="0"/>
            </a:p>
          </p:txBody>
        </p:sp>
        <p:sp>
          <p:nvSpPr>
            <p:cNvPr id="11" name="Freeform 6">
              <a:extLst>
                <a:ext uri="{FF2B5EF4-FFF2-40B4-BE49-F238E27FC236}">
                  <a16:creationId xmlns:a16="http://schemas.microsoft.com/office/drawing/2014/main" id="{1564359A-69E3-4098-A99D-597B252EE8F1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0928350" y="5591175"/>
              <a:ext cx="1062038" cy="1065213"/>
            </a:xfrm>
            <a:custGeom>
              <a:avLst/>
              <a:gdLst>
                <a:gd name="T0" fmla="*/ 3400 w 6806"/>
                <a:gd name="T1" fmla="*/ 85 h 6803"/>
                <a:gd name="T2" fmla="*/ 3400 w 6806"/>
                <a:gd name="T3" fmla="*/ 85 h 6803"/>
                <a:gd name="T4" fmla="*/ 6720 w 6806"/>
                <a:gd name="T5" fmla="*/ 3399 h 6803"/>
                <a:gd name="T6" fmla="*/ 3406 w 6806"/>
                <a:gd name="T7" fmla="*/ 6719 h 6803"/>
                <a:gd name="T8" fmla="*/ 3403 w 6806"/>
                <a:gd name="T9" fmla="*/ 6719 h 6803"/>
                <a:gd name="T10" fmla="*/ 86 w 6806"/>
                <a:gd name="T11" fmla="*/ 3405 h 6803"/>
                <a:gd name="T12" fmla="*/ 1055 w 6806"/>
                <a:gd name="T13" fmla="*/ 1058 h 6803"/>
                <a:gd name="T14" fmla="*/ 3400 w 6806"/>
                <a:gd name="T15" fmla="*/ 85 h 6803"/>
                <a:gd name="T16" fmla="*/ 3400 w 6806"/>
                <a:gd name="T17" fmla="*/ 0 h 6803"/>
                <a:gd name="T18" fmla="*/ 995 w 6806"/>
                <a:gd name="T19" fmla="*/ 999 h 6803"/>
                <a:gd name="T20" fmla="*/ 1 w 6806"/>
                <a:gd name="T21" fmla="*/ 3405 h 6803"/>
                <a:gd name="T22" fmla="*/ 3403 w 6806"/>
                <a:gd name="T23" fmla="*/ 6803 h 6803"/>
                <a:gd name="T24" fmla="*/ 3406 w 6806"/>
                <a:gd name="T25" fmla="*/ 6803 h 6803"/>
                <a:gd name="T26" fmla="*/ 6804 w 6806"/>
                <a:gd name="T27" fmla="*/ 3399 h 6803"/>
                <a:gd name="T28" fmla="*/ 3400 w 6806"/>
                <a:gd name="T29" fmla="*/ 0 h 68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806" h="6803">
                  <a:moveTo>
                    <a:pt x="3400" y="85"/>
                  </a:moveTo>
                  <a:cubicBezTo>
                    <a:pt x="3400" y="85"/>
                    <a:pt x="3400" y="85"/>
                    <a:pt x="3400" y="85"/>
                  </a:cubicBezTo>
                  <a:cubicBezTo>
                    <a:pt x="5229" y="85"/>
                    <a:pt x="6718" y="1571"/>
                    <a:pt x="6720" y="3399"/>
                  </a:cubicBezTo>
                  <a:cubicBezTo>
                    <a:pt x="6722" y="5228"/>
                    <a:pt x="5235" y="6717"/>
                    <a:pt x="3406" y="6719"/>
                  </a:cubicBezTo>
                  <a:cubicBezTo>
                    <a:pt x="3403" y="6719"/>
                    <a:pt x="3403" y="6719"/>
                    <a:pt x="3403" y="6719"/>
                  </a:cubicBezTo>
                  <a:cubicBezTo>
                    <a:pt x="1575" y="6719"/>
                    <a:pt x="87" y="5232"/>
                    <a:pt x="86" y="3405"/>
                  </a:cubicBezTo>
                  <a:cubicBezTo>
                    <a:pt x="85" y="2519"/>
                    <a:pt x="429" y="1685"/>
                    <a:pt x="1055" y="1058"/>
                  </a:cubicBezTo>
                  <a:cubicBezTo>
                    <a:pt x="1681" y="431"/>
                    <a:pt x="2514" y="85"/>
                    <a:pt x="3400" y="85"/>
                  </a:cubicBezTo>
                  <a:moveTo>
                    <a:pt x="3400" y="0"/>
                  </a:moveTo>
                  <a:cubicBezTo>
                    <a:pt x="2491" y="1"/>
                    <a:pt x="1637" y="355"/>
                    <a:pt x="995" y="999"/>
                  </a:cubicBezTo>
                  <a:cubicBezTo>
                    <a:pt x="354" y="1642"/>
                    <a:pt x="0" y="2496"/>
                    <a:pt x="1" y="3405"/>
                  </a:cubicBezTo>
                  <a:cubicBezTo>
                    <a:pt x="3" y="5279"/>
                    <a:pt x="1529" y="6803"/>
                    <a:pt x="3403" y="6803"/>
                  </a:cubicBezTo>
                  <a:cubicBezTo>
                    <a:pt x="3406" y="6803"/>
                    <a:pt x="3406" y="6803"/>
                    <a:pt x="3406" y="6803"/>
                  </a:cubicBezTo>
                  <a:cubicBezTo>
                    <a:pt x="5281" y="6802"/>
                    <a:pt x="6806" y="5274"/>
                    <a:pt x="6804" y="3399"/>
                  </a:cubicBezTo>
                  <a:cubicBezTo>
                    <a:pt x="6803" y="1525"/>
                    <a:pt x="5277" y="0"/>
                    <a:pt x="3400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/>
            </a:p>
          </p:txBody>
        </p:sp>
      </p:grp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Deakin University CRICOS Provider Code: 00113B</a:t>
            </a:r>
            <a:endParaRPr lang="en-GB"/>
          </a:p>
        </p:txBody>
      </p:sp>
      <p:sp>
        <p:nvSpPr>
          <p:cNvPr id="4" name="Table Placeholder 3">
            <a:extLst>
              <a:ext uri="{FF2B5EF4-FFF2-40B4-BE49-F238E27FC236}">
                <a16:creationId xmlns:a16="http://schemas.microsoft.com/office/drawing/2014/main" id="{D9448B89-E1A9-48D1-ACE5-F2C703E0A813}"/>
              </a:ext>
            </a:extLst>
          </p:cNvPr>
          <p:cNvSpPr>
            <a:spLocks noGrp="1"/>
          </p:cNvSpPr>
          <p:nvPr>
            <p:ph type="tbl" sz="quarter" idx="13"/>
          </p:nvPr>
        </p:nvSpPr>
        <p:spPr>
          <a:xfrm>
            <a:off x="600075" y="1878013"/>
            <a:ext cx="10083800" cy="3568700"/>
          </a:xfrm>
        </p:spPr>
        <p:txBody>
          <a:bodyPr/>
          <a:lstStyle>
            <a:lvl1pPr>
              <a:defRPr sz="1400">
                <a:solidFill>
                  <a:schemeClr val="tx1"/>
                </a:solidFill>
              </a:defRPr>
            </a:lvl1pPr>
          </a:lstStyle>
          <a:p>
            <a:r>
              <a:rPr lang="zh-CN" altLang="en-US"/>
              <a:t>单击图标添加表格</a:t>
            </a: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Table</a:t>
            </a:r>
            <a:endParaRPr lang="en-GB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9F548AA-FF08-4A8B-BA20-2C590F2D7967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F30461-DD05-4C3B-ABB1-1C060330BF1E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F5AEA0E0-5CC6-4BD0-905C-A0021E419432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9021508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C6BD6C96-781C-4A3F-97CF-70B1B00818F8}"/>
              </a:ext>
            </a:extLst>
          </p:cNvPr>
          <p:cNvSpPr/>
          <p:nvPr userDrawn="1"/>
        </p:nvSpPr>
        <p:spPr>
          <a:xfrm>
            <a:off x="0" y="0"/>
            <a:ext cx="12191999" cy="5181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A7BDFDDC-C227-40E7-A408-9773DA04F8DA}"/>
              </a:ext>
            </a:extLst>
          </p:cNvPr>
          <p:cNvGrpSpPr/>
          <p:nvPr userDrawn="1"/>
        </p:nvGrpSpPr>
        <p:grpSpPr>
          <a:xfrm>
            <a:off x="10928350" y="164909"/>
            <a:ext cx="1062566" cy="1065213"/>
            <a:chOff x="10928350" y="5591175"/>
            <a:chExt cx="1062566" cy="1065213"/>
          </a:xfrm>
        </p:grpSpPr>
        <p:sp>
          <p:nvSpPr>
            <p:cNvPr id="9" name="Text Placeholder 5">
              <a:extLst>
                <a:ext uri="{FF2B5EF4-FFF2-40B4-BE49-F238E27FC236}">
                  <a16:creationId xmlns:a16="http://schemas.microsoft.com/office/drawing/2014/main" id="{3D8A7078-64E9-4715-9296-DD6D9B5E9851}"/>
                </a:ext>
              </a:extLst>
            </p:cNvPr>
            <p:cNvSpPr txBox="1">
              <a:spLocks noChangeAspect="1"/>
            </p:cNvSpPr>
            <p:nvPr userDrawn="1"/>
          </p:nvSpPr>
          <p:spPr>
            <a:xfrm>
              <a:off x="10928916" y="5592758"/>
              <a:ext cx="1062000" cy="1062000"/>
            </a:xfrm>
            <a:prstGeom prst="rect">
              <a:avLst/>
            </a:prstGeom>
            <a:blipFill dpi="0" rotWithShape="1">
              <a:blip r:embed="rId2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</p:spPr>
          <p:txBody>
            <a:bodyPr/>
            <a:lstStyle>
              <a:lvl1pPr marL="0" indent="0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 sz="20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lvl1pPr>
              <a:lvl2pPr marL="0" indent="0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 sz="20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lvl2pPr>
              <a:lvl3pPr marL="0" indent="0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buSzPct val="110000"/>
                <a:buFont typeface="Arial" panose="020B0604020202020204" pitchFamily="34" charset="0"/>
                <a:buNone/>
                <a:defRPr sz="20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lvl3pPr>
              <a:lvl4pPr marL="0" indent="0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buFont typeface="Calibri" panose="020F0502020204030204" pitchFamily="34" charset="0"/>
                <a:buNone/>
                <a:defRPr sz="20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lvl4pPr>
              <a:lvl5pPr marL="0" indent="0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buFont typeface="Arial" panose="020B0604020202020204" pitchFamily="34" charset="0"/>
                <a:buNone/>
                <a:defRPr sz="20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lvl5pPr>
              <a:lvl6pPr marL="0" indent="0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buFont typeface="Arial" panose="020B0604020202020204" pitchFamily="34" charset="0"/>
                <a:buNone/>
                <a:defRPr sz="20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lvl6pPr>
              <a:lvl7pPr marL="0" indent="0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buFont typeface="Arial" panose="020B0604020202020204" pitchFamily="34" charset="0"/>
                <a:buNone/>
                <a:defRPr sz="20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lvl7pPr>
              <a:lvl8pPr marL="0" indent="0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buFont typeface="Arial" panose="020B0604020202020204" pitchFamily="34" charset="0"/>
                <a:buNone/>
                <a:defRPr sz="20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lvl8pPr>
              <a:lvl9pPr marL="0" indent="0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buFont typeface="Arial" panose="020B0604020202020204" pitchFamily="34" charset="0"/>
                <a:buNone/>
                <a:defRPr sz="20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/>
                <a:t>   </a:t>
              </a:r>
              <a:endParaRPr lang="en-AU" dirty="0"/>
            </a:p>
          </p:txBody>
        </p:sp>
        <p:sp>
          <p:nvSpPr>
            <p:cNvPr id="10" name="Freeform 6">
              <a:extLst>
                <a:ext uri="{FF2B5EF4-FFF2-40B4-BE49-F238E27FC236}">
                  <a16:creationId xmlns:a16="http://schemas.microsoft.com/office/drawing/2014/main" id="{A28E8C8E-8530-4F10-A533-C9DE31B71DE9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0928350" y="5591175"/>
              <a:ext cx="1062038" cy="1065213"/>
            </a:xfrm>
            <a:custGeom>
              <a:avLst/>
              <a:gdLst>
                <a:gd name="T0" fmla="*/ 3400 w 6806"/>
                <a:gd name="T1" fmla="*/ 85 h 6803"/>
                <a:gd name="T2" fmla="*/ 3400 w 6806"/>
                <a:gd name="T3" fmla="*/ 85 h 6803"/>
                <a:gd name="T4" fmla="*/ 6720 w 6806"/>
                <a:gd name="T5" fmla="*/ 3399 h 6803"/>
                <a:gd name="T6" fmla="*/ 3406 w 6806"/>
                <a:gd name="T7" fmla="*/ 6719 h 6803"/>
                <a:gd name="T8" fmla="*/ 3403 w 6806"/>
                <a:gd name="T9" fmla="*/ 6719 h 6803"/>
                <a:gd name="T10" fmla="*/ 86 w 6806"/>
                <a:gd name="T11" fmla="*/ 3405 h 6803"/>
                <a:gd name="T12" fmla="*/ 1055 w 6806"/>
                <a:gd name="T13" fmla="*/ 1058 h 6803"/>
                <a:gd name="T14" fmla="*/ 3400 w 6806"/>
                <a:gd name="T15" fmla="*/ 85 h 6803"/>
                <a:gd name="T16" fmla="*/ 3400 w 6806"/>
                <a:gd name="T17" fmla="*/ 0 h 6803"/>
                <a:gd name="T18" fmla="*/ 995 w 6806"/>
                <a:gd name="T19" fmla="*/ 999 h 6803"/>
                <a:gd name="T20" fmla="*/ 1 w 6806"/>
                <a:gd name="T21" fmla="*/ 3405 h 6803"/>
                <a:gd name="T22" fmla="*/ 3403 w 6806"/>
                <a:gd name="T23" fmla="*/ 6803 h 6803"/>
                <a:gd name="T24" fmla="*/ 3406 w 6806"/>
                <a:gd name="T25" fmla="*/ 6803 h 6803"/>
                <a:gd name="T26" fmla="*/ 6804 w 6806"/>
                <a:gd name="T27" fmla="*/ 3399 h 6803"/>
                <a:gd name="T28" fmla="*/ 3400 w 6806"/>
                <a:gd name="T29" fmla="*/ 0 h 68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806" h="6803">
                  <a:moveTo>
                    <a:pt x="3400" y="85"/>
                  </a:moveTo>
                  <a:cubicBezTo>
                    <a:pt x="3400" y="85"/>
                    <a:pt x="3400" y="85"/>
                    <a:pt x="3400" y="85"/>
                  </a:cubicBezTo>
                  <a:cubicBezTo>
                    <a:pt x="5229" y="85"/>
                    <a:pt x="6718" y="1571"/>
                    <a:pt x="6720" y="3399"/>
                  </a:cubicBezTo>
                  <a:cubicBezTo>
                    <a:pt x="6722" y="5228"/>
                    <a:pt x="5235" y="6717"/>
                    <a:pt x="3406" y="6719"/>
                  </a:cubicBezTo>
                  <a:cubicBezTo>
                    <a:pt x="3403" y="6719"/>
                    <a:pt x="3403" y="6719"/>
                    <a:pt x="3403" y="6719"/>
                  </a:cubicBezTo>
                  <a:cubicBezTo>
                    <a:pt x="1575" y="6719"/>
                    <a:pt x="87" y="5232"/>
                    <a:pt x="86" y="3405"/>
                  </a:cubicBezTo>
                  <a:cubicBezTo>
                    <a:pt x="85" y="2519"/>
                    <a:pt x="429" y="1685"/>
                    <a:pt x="1055" y="1058"/>
                  </a:cubicBezTo>
                  <a:cubicBezTo>
                    <a:pt x="1681" y="431"/>
                    <a:pt x="2514" y="85"/>
                    <a:pt x="3400" y="85"/>
                  </a:cubicBezTo>
                  <a:moveTo>
                    <a:pt x="3400" y="0"/>
                  </a:moveTo>
                  <a:cubicBezTo>
                    <a:pt x="2491" y="1"/>
                    <a:pt x="1637" y="355"/>
                    <a:pt x="995" y="999"/>
                  </a:cubicBezTo>
                  <a:cubicBezTo>
                    <a:pt x="354" y="1642"/>
                    <a:pt x="0" y="2496"/>
                    <a:pt x="1" y="3405"/>
                  </a:cubicBezTo>
                  <a:cubicBezTo>
                    <a:pt x="3" y="5279"/>
                    <a:pt x="1529" y="6803"/>
                    <a:pt x="3403" y="6803"/>
                  </a:cubicBezTo>
                  <a:cubicBezTo>
                    <a:pt x="3406" y="6803"/>
                    <a:pt x="3406" y="6803"/>
                    <a:pt x="3406" y="6803"/>
                  </a:cubicBezTo>
                  <a:cubicBezTo>
                    <a:pt x="5281" y="6802"/>
                    <a:pt x="6806" y="5274"/>
                    <a:pt x="6804" y="3399"/>
                  </a:cubicBezTo>
                  <a:cubicBezTo>
                    <a:pt x="6803" y="1525"/>
                    <a:pt x="5277" y="0"/>
                    <a:pt x="3400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/>
            </a:p>
          </p:txBody>
        </p:sp>
      </p:grp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Deakin University CRICOS Provider Code: 00113B</a:t>
            </a:r>
            <a:endParaRPr lang="en-GB"/>
          </a:p>
        </p:txBody>
      </p:sp>
      <p:sp>
        <p:nvSpPr>
          <p:cNvPr id="8" name="Chart Placeholder 5">
            <a:extLst>
              <a:ext uri="{FF2B5EF4-FFF2-40B4-BE49-F238E27FC236}">
                <a16:creationId xmlns:a16="http://schemas.microsoft.com/office/drawing/2014/main" id="{C30153EA-3427-4574-AE3C-5EC559671C53}"/>
              </a:ext>
            </a:extLst>
          </p:cNvPr>
          <p:cNvSpPr>
            <a:spLocks noGrp="1"/>
          </p:cNvSpPr>
          <p:nvPr>
            <p:ph type="chart" sz="quarter" idx="14"/>
          </p:nvPr>
        </p:nvSpPr>
        <p:spPr>
          <a:xfrm>
            <a:off x="600074" y="1230122"/>
            <a:ext cx="10083801" cy="4197542"/>
          </a:xfrm>
        </p:spPr>
        <p:txBody>
          <a:bodyPr/>
          <a:lstStyle>
            <a:lvl1pPr>
              <a:defRPr sz="1400">
                <a:solidFill>
                  <a:schemeClr val="tx1"/>
                </a:solidFill>
              </a:defRPr>
            </a:lvl1pPr>
          </a:lstStyle>
          <a:p>
            <a:r>
              <a:rPr lang="zh-CN" altLang="en-US"/>
              <a:t>单击图标添加图表</a:t>
            </a:r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One Chart</a:t>
            </a:r>
            <a:endParaRPr lang="en-GB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722F9BB-A343-4B52-AB48-A855F06A2B23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5A71329-FD51-4B81-A13F-87AC8FC65A84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F5AEA0E0-5CC6-4BD0-905C-A0021E419432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9723227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har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C6BD6C96-781C-4A3F-97CF-70B1B00818F8}"/>
              </a:ext>
            </a:extLst>
          </p:cNvPr>
          <p:cNvSpPr/>
          <p:nvPr userDrawn="1"/>
        </p:nvSpPr>
        <p:spPr>
          <a:xfrm>
            <a:off x="0" y="0"/>
            <a:ext cx="12191999" cy="5181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29029665-4F2C-4B20-B415-F421D3AE1E83}"/>
              </a:ext>
            </a:extLst>
          </p:cNvPr>
          <p:cNvGrpSpPr/>
          <p:nvPr userDrawn="1"/>
        </p:nvGrpSpPr>
        <p:grpSpPr>
          <a:xfrm>
            <a:off x="10928350" y="164909"/>
            <a:ext cx="1062566" cy="1065213"/>
            <a:chOff x="10928350" y="5591175"/>
            <a:chExt cx="1062566" cy="1065213"/>
          </a:xfrm>
        </p:grpSpPr>
        <p:sp>
          <p:nvSpPr>
            <p:cNvPr id="10" name="Text Placeholder 5">
              <a:extLst>
                <a:ext uri="{FF2B5EF4-FFF2-40B4-BE49-F238E27FC236}">
                  <a16:creationId xmlns:a16="http://schemas.microsoft.com/office/drawing/2014/main" id="{BC6C6DEB-240C-43FF-853C-CE320779E9AA}"/>
                </a:ext>
              </a:extLst>
            </p:cNvPr>
            <p:cNvSpPr txBox="1">
              <a:spLocks noChangeAspect="1"/>
            </p:cNvSpPr>
            <p:nvPr userDrawn="1"/>
          </p:nvSpPr>
          <p:spPr>
            <a:xfrm>
              <a:off x="10928916" y="5592758"/>
              <a:ext cx="1062000" cy="1062000"/>
            </a:xfrm>
            <a:prstGeom prst="rect">
              <a:avLst/>
            </a:prstGeom>
            <a:blipFill dpi="0" rotWithShape="1">
              <a:blip r:embed="rId2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</p:spPr>
          <p:txBody>
            <a:bodyPr/>
            <a:lstStyle>
              <a:lvl1pPr marL="0" indent="0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 sz="20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lvl1pPr>
              <a:lvl2pPr marL="0" indent="0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 sz="20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lvl2pPr>
              <a:lvl3pPr marL="0" indent="0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buSzPct val="110000"/>
                <a:buFont typeface="Arial" panose="020B0604020202020204" pitchFamily="34" charset="0"/>
                <a:buNone/>
                <a:defRPr sz="20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lvl3pPr>
              <a:lvl4pPr marL="0" indent="0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buFont typeface="Calibri" panose="020F0502020204030204" pitchFamily="34" charset="0"/>
                <a:buNone/>
                <a:defRPr sz="20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lvl4pPr>
              <a:lvl5pPr marL="0" indent="0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buFont typeface="Arial" panose="020B0604020202020204" pitchFamily="34" charset="0"/>
                <a:buNone/>
                <a:defRPr sz="20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lvl5pPr>
              <a:lvl6pPr marL="0" indent="0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buFont typeface="Arial" panose="020B0604020202020204" pitchFamily="34" charset="0"/>
                <a:buNone/>
                <a:defRPr sz="20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lvl6pPr>
              <a:lvl7pPr marL="0" indent="0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buFont typeface="Arial" panose="020B0604020202020204" pitchFamily="34" charset="0"/>
                <a:buNone/>
                <a:defRPr sz="20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lvl7pPr>
              <a:lvl8pPr marL="0" indent="0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buFont typeface="Arial" panose="020B0604020202020204" pitchFamily="34" charset="0"/>
                <a:buNone/>
                <a:defRPr sz="20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lvl8pPr>
              <a:lvl9pPr marL="0" indent="0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buFont typeface="Arial" panose="020B0604020202020204" pitchFamily="34" charset="0"/>
                <a:buNone/>
                <a:defRPr sz="20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/>
                <a:t>   </a:t>
              </a:r>
              <a:endParaRPr lang="en-AU" dirty="0"/>
            </a:p>
          </p:txBody>
        </p:sp>
        <p:sp>
          <p:nvSpPr>
            <p:cNvPr id="11" name="Freeform 6">
              <a:extLst>
                <a:ext uri="{FF2B5EF4-FFF2-40B4-BE49-F238E27FC236}">
                  <a16:creationId xmlns:a16="http://schemas.microsoft.com/office/drawing/2014/main" id="{51DE006D-4F59-4C22-AA46-1E29E0305C97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0928350" y="5591175"/>
              <a:ext cx="1062038" cy="1065213"/>
            </a:xfrm>
            <a:custGeom>
              <a:avLst/>
              <a:gdLst>
                <a:gd name="T0" fmla="*/ 3400 w 6806"/>
                <a:gd name="T1" fmla="*/ 85 h 6803"/>
                <a:gd name="T2" fmla="*/ 3400 w 6806"/>
                <a:gd name="T3" fmla="*/ 85 h 6803"/>
                <a:gd name="T4" fmla="*/ 6720 w 6806"/>
                <a:gd name="T5" fmla="*/ 3399 h 6803"/>
                <a:gd name="T6" fmla="*/ 3406 w 6806"/>
                <a:gd name="T7" fmla="*/ 6719 h 6803"/>
                <a:gd name="T8" fmla="*/ 3403 w 6806"/>
                <a:gd name="T9" fmla="*/ 6719 h 6803"/>
                <a:gd name="T10" fmla="*/ 86 w 6806"/>
                <a:gd name="T11" fmla="*/ 3405 h 6803"/>
                <a:gd name="T12" fmla="*/ 1055 w 6806"/>
                <a:gd name="T13" fmla="*/ 1058 h 6803"/>
                <a:gd name="T14" fmla="*/ 3400 w 6806"/>
                <a:gd name="T15" fmla="*/ 85 h 6803"/>
                <a:gd name="T16" fmla="*/ 3400 w 6806"/>
                <a:gd name="T17" fmla="*/ 0 h 6803"/>
                <a:gd name="T18" fmla="*/ 995 w 6806"/>
                <a:gd name="T19" fmla="*/ 999 h 6803"/>
                <a:gd name="T20" fmla="*/ 1 w 6806"/>
                <a:gd name="T21" fmla="*/ 3405 h 6803"/>
                <a:gd name="T22" fmla="*/ 3403 w 6806"/>
                <a:gd name="T23" fmla="*/ 6803 h 6803"/>
                <a:gd name="T24" fmla="*/ 3406 w 6806"/>
                <a:gd name="T25" fmla="*/ 6803 h 6803"/>
                <a:gd name="T26" fmla="*/ 6804 w 6806"/>
                <a:gd name="T27" fmla="*/ 3399 h 6803"/>
                <a:gd name="T28" fmla="*/ 3400 w 6806"/>
                <a:gd name="T29" fmla="*/ 0 h 68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806" h="6803">
                  <a:moveTo>
                    <a:pt x="3400" y="85"/>
                  </a:moveTo>
                  <a:cubicBezTo>
                    <a:pt x="3400" y="85"/>
                    <a:pt x="3400" y="85"/>
                    <a:pt x="3400" y="85"/>
                  </a:cubicBezTo>
                  <a:cubicBezTo>
                    <a:pt x="5229" y="85"/>
                    <a:pt x="6718" y="1571"/>
                    <a:pt x="6720" y="3399"/>
                  </a:cubicBezTo>
                  <a:cubicBezTo>
                    <a:pt x="6722" y="5228"/>
                    <a:pt x="5235" y="6717"/>
                    <a:pt x="3406" y="6719"/>
                  </a:cubicBezTo>
                  <a:cubicBezTo>
                    <a:pt x="3403" y="6719"/>
                    <a:pt x="3403" y="6719"/>
                    <a:pt x="3403" y="6719"/>
                  </a:cubicBezTo>
                  <a:cubicBezTo>
                    <a:pt x="1575" y="6719"/>
                    <a:pt x="87" y="5232"/>
                    <a:pt x="86" y="3405"/>
                  </a:cubicBezTo>
                  <a:cubicBezTo>
                    <a:pt x="85" y="2519"/>
                    <a:pt x="429" y="1685"/>
                    <a:pt x="1055" y="1058"/>
                  </a:cubicBezTo>
                  <a:cubicBezTo>
                    <a:pt x="1681" y="431"/>
                    <a:pt x="2514" y="85"/>
                    <a:pt x="3400" y="85"/>
                  </a:cubicBezTo>
                  <a:moveTo>
                    <a:pt x="3400" y="0"/>
                  </a:moveTo>
                  <a:cubicBezTo>
                    <a:pt x="2491" y="1"/>
                    <a:pt x="1637" y="355"/>
                    <a:pt x="995" y="999"/>
                  </a:cubicBezTo>
                  <a:cubicBezTo>
                    <a:pt x="354" y="1642"/>
                    <a:pt x="0" y="2496"/>
                    <a:pt x="1" y="3405"/>
                  </a:cubicBezTo>
                  <a:cubicBezTo>
                    <a:pt x="3" y="5279"/>
                    <a:pt x="1529" y="6803"/>
                    <a:pt x="3403" y="6803"/>
                  </a:cubicBezTo>
                  <a:cubicBezTo>
                    <a:pt x="3406" y="6803"/>
                    <a:pt x="3406" y="6803"/>
                    <a:pt x="3406" y="6803"/>
                  </a:cubicBezTo>
                  <a:cubicBezTo>
                    <a:pt x="5281" y="6802"/>
                    <a:pt x="6806" y="5274"/>
                    <a:pt x="6804" y="3399"/>
                  </a:cubicBezTo>
                  <a:cubicBezTo>
                    <a:pt x="6803" y="1525"/>
                    <a:pt x="5277" y="0"/>
                    <a:pt x="3400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/>
            </a:p>
          </p:txBody>
        </p:sp>
      </p:grp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Deakin University CRICOS Provider Code: 00113B</a:t>
            </a:r>
            <a:endParaRPr lang="en-GB"/>
          </a:p>
        </p:txBody>
      </p:sp>
      <p:sp>
        <p:nvSpPr>
          <p:cNvPr id="8" name="Chart Placeholder 5">
            <a:extLst>
              <a:ext uri="{FF2B5EF4-FFF2-40B4-BE49-F238E27FC236}">
                <a16:creationId xmlns:a16="http://schemas.microsoft.com/office/drawing/2014/main" id="{E458C3C2-CF33-4CB9-8804-AE329310D4BD}"/>
              </a:ext>
            </a:extLst>
          </p:cNvPr>
          <p:cNvSpPr>
            <a:spLocks noGrp="1"/>
          </p:cNvSpPr>
          <p:nvPr>
            <p:ph type="chart" sz="quarter" idx="15"/>
          </p:nvPr>
        </p:nvSpPr>
        <p:spPr>
          <a:xfrm>
            <a:off x="6053496" y="1230122"/>
            <a:ext cx="4650351" cy="4197542"/>
          </a:xfrm>
        </p:spPr>
        <p:txBody>
          <a:bodyPr/>
          <a:lstStyle>
            <a:lvl1pPr>
              <a:defRPr sz="1400">
                <a:solidFill>
                  <a:schemeClr val="tx1"/>
                </a:solidFill>
              </a:defRPr>
            </a:lvl1pPr>
          </a:lstStyle>
          <a:p>
            <a:r>
              <a:rPr lang="zh-CN" altLang="en-US"/>
              <a:t>单击图标添加图表</a:t>
            </a:r>
            <a:endParaRPr lang="en-GB" dirty="0"/>
          </a:p>
        </p:txBody>
      </p:sp>
      <p:sp>
        <p:nvSpPr>
          <p:cNvPr id="6" name="Chart Placeholder 5">
            <a:extLst>
              <a:ext uri="{FF2B5EF4-FFF2-40B4-BE49-F238E27FC236}">
                <a16:creationId xmlns:a16="http://schemas.microsoft.com/office/drawing/2014/main" id="{23A387DA-AE79-4488-A710-E2CB8440BAE5}"/>
              </a:ext>
            </a:extLst>
          </p:cNvPr>
          <p:cNvSpPr>
            <a:spLocks noGrp="1"/>
          </p:cNvSpPr>
          <p:nvPr>
            <p:ph type="chart" sz="quarter" idx="14"/>
          </p:nvPr>
        </p:nvSpPr>
        <p:spPr>
          <a:xfrm>
            <a:off x="600074" y="1230122"/>
            <a:ext cx="4650351" cy="4197542"/>
          </a:xfrm>
        </p:spPr>
        <p:txBody>
          <a:bodyPr/>
          <a:lstStyle>
            <a:lvl1pPr>
              <a:defRPr sz="1400">
                <a:solidFill>
                  <a:schemeClr val="tx1"/>
                </a:solidFill>
              </a:defRPr>
            </a:lvl1pPr>
          </a:lstStyle>
          <a:p>
            <a:r>
              <a:rPr lang="zh-CN" altLang="en-US"/>
              <a:t>单击图标添加图表</a:t>
            </a: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Two Charts</a:t>
            </a:r>
            <a:endParaRPr lang="en-GB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9D06D06-5968-41B2-A5F9-C1A5B0751FDE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87AD3CA-CCDF-475F-BBDE-2DC0E6171C80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F5AEA0E0-5CC6-4BD0-905C-A0021E419432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7564510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mart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C6BD6C96-781C-4A3F-97CF-70B1B00818F8}"/>
              </a:ext>
            </a:extLst>
          </p:cNvPr>
          <p:cNvSpPr/>
          <p:nvPr userDrawn="1"/>
        </p:nvSpPr>
        <p:spPr>
          <a:xfrm>
            <a:off x="0" y="0"/>
            <a:ext cx="12191999" cy="5181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D60C4316-19A7-4B68-A13B-6FE901D519F2}"/>
              </a:ext>
            </a:extLst>
          </p:cNvPr>
          <p:cNvGrpSpPr/>
          <p:nvPr userDrawn="1"/>
        </p:nvGrpSpPr>
        <p:grpSpPr>
          <a:xfrm>
            <a:off x="10928350" y="164909"/>
            <a:ext cx="1062566" cy="1065213"/>
            <a:chOff x="10928350" y="5591175"/>
            <a:chExt cx="1062566" cy="1065213"/>
          </a:xfrm>
        </p:grpSpPr>
        <p:sp>
          <p:nvSpPr>
            <p:cNvPr id="8" name="Text Placeholder 5">
              <a:extLst>
                <a:ext uri="{FF2B5EF4-FFF2-40B4-BE49-F238E27FC236}">
                  <a16:creationId xmlns:a16="http://schemas.microsoft.com/office/drawing/2014/main" id="{DD65950F-A117-4F3B-959F-13966699AE29}"/>
                </a:ext>
              </a:extLst>
            </p:cNvPr>
            <p:cNvSpPr txBox="1">
              <a:spLocks noChangeAspect="1"/>
            </p:cNvSpPr>
            <p:nvPr userDrawn="1"/>
          </p:nvSpPr>
          <p:spPr>
            <a:xfrm>
              <a:off x="10928916" y="5592758"/>
              <a:ext cx="1062000" cy="1062000"/>
            </a:xfrm>
            <a:prstGeom prst="rect">
              <a:avLst/>
            </a:prstGeom>
            <a:blipFill dpi="0" rotWithShape="1">
              <a:blip r:embed="rId2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</p:spPr>
          <p:txBody>
            <a:bodyPr/>
            <a:lstStyle>
              <a:lvl1pPr marL="0" indent="0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 sz="20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lvl1pPr>
              <a:lvl2pPr marL="0" indent="0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 sz="20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lvl2pPr>
              <a:lvl3pPr marL="0" indent="0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buSzPct val="110000"/>
                <a:buFont typeface="Arial" panose="020B0604020202020204" pitchFamily="34" charset="0"/>
                <a:buNone/>
                <a:defRPr sz="20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lvl3pPr>
              <a:lvl4pPr marL="0" indent="0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buFont typeface="Calibri" panose="020F0502020204030204" pitchFamily="34" charset="0"/>
                <a:buNone/>
                <a:defRPr sz="20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lvl4pPr>
              <a:lvl5pPr marL="0" indent="0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buFont typeface="Arial" panose="020B0604020202020204" pitchFamily="34" charset="0"/>
                <a:buNone/>
                <a:defRPr sz="20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lvl5pPr>
              <a:lvl6pPr marL="0" indent="0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buFont typeface="Arial" panose="020B0604020202020204" pitchFamily="34" charset="0"/>
                <a:buNone/>
                <a:defRPr sz="20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lvl6pPr>
              <a:lvl7pPr marL="0" indent="0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buFont typeface="Arial" panose="020B0604020202020204" pitchFamily="34" charset="0"/>
                <a:buNone/>
                <a:defRPr sz="20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lvl7pPr>
              <a:lvl8pPr marL="0" indent="0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buFont typeface="Arial" panose="020B0604020202020204" pitchFamily="34" charset="0"/>
                <a:buNone/>
                <a:defRPr sz="20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lvl8pPr>
              <a:lvl9pPr marL="0" indent="0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buFont typeface="Arial" panose="020B0604020202020204" pitchFamily="34" charset="0"/>
                <a:buNone/>
                <a:defRPr sz="20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/>
                <a:t>   </a:t>
              </a:r>
              <a:endParaRPr lang="en-AU" dirty="0"/>
            </a:p>
          </p:txBody>
        </p:sp>
        <p:sp>
          <p:nvSpPr>
            <p:cNvPr id="9" name="Freeform 6">
              <a:extLst>
                <a:ext uri="{FF2B5EF4-FFF2-40B4-BE49-F238E27FC236}">
                  <a16:creationId xmlns:a16="http://schemas.microsoft.com/office/drawing/2014/main" id="{B455B32D-BAB4-4F7A-8899-B194E47ED85E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0928350" y="5591175"/>
              <a:ext cx="1062038" cy="1065213"/>
            </a:xfrm>
            <a:custGeom>
              <a:avLst/>
              <a:gdLst>
                <a:gd name="T0" fmla="*/ 3400 w 6806"/>
                <a:gd name="T1" fmla="*/ 85 h 6803"/>
                <a:gd name="T2" fmla="*/ 3400 w 6806"/>
                <a:gd name="T3" fmla="*/ 85 h 6803"/>
                <a:gd name="T4" fmla="*/ 6720 w 6806"/>
                <a:gd name="T5" fmla="*/ 3399 h 6803"/>
                <a:gd name="T6" fmla="*/ 3406 w 6806"/>
                <a:gd name="T7" fmla="*/ 6719 h 6803"/>
                <a:gd name="T8" fmla="*/ 3403 w 6806"/>
                <a:gd name="T9" fmla="*/ 6719 h 6803"/>
                <a:gd name="T10" fmla="*/ 86 w 6806"/>
                <a:gd name="T11" fmla="*/ 3405 h 6803"/>
                <a:gd name="T12" fmla="*/ 1055 w 6806"/>
                <a:gd name="T13" fmla="*/ 1058 h 6803"/>
                <a:gd name="T14" fmla="*/ 3400 w 6806"/>
                <a:gd name="T15" fmla="*/ 85 h 6803"/>
                <a:gd name="T16" fmla="*/ 3400 w 6806"/>
                <a:gd name="T17" fmla="*/ 0 h 6803"/>
                <a:gd name="T18" fmla="*/ 995 w 6806"/>
                <a:gd name="T19" fmla="*/ 999 h 6803"/>
                <a:gd name="T20" fmla="*/ 1 w 6806"/>
                <a:gd name="T21" fmla="*/ 3405 h 6803"/>
                <a:gd name="T22" fmla="*/ 3403 w 6806"/>
                <a:gd name="T23" fmla="*/ 6803 h 6803"/>
                <a:gd name="T24" fmla="*/ 3406 w 6806"/>
                <a:gd name="T25" fmla="*/ 6803 h 6803"/>
                <a:gd name="T26" fmla="*/ 6804 w 6806"/>
                <a:gd name="T27" fmla="*/ 3399 h 6803"/>
                <a:gd name="T28" fmla="*/ 3400 w 6806"/>
                <a:gd name="T29" fmla="*/ 0 h 68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806" h="6803">
                  <a:moveTo>
                    <a:pt x="3400" y="85"/>
                  </a:moveTo>
                  <a:cubicBezTo>
                    <a:pt x="3400" y="85"/>
                    <a:pt x="3400" y="85"/>
                    <a:pt x="3400" y="85"/>
                  </a:cubicBezTo>
                  <a:cubicBezTo>
                    <a:pt x="5229" y="85"/>
                    <a:pt x="6718" y="1571"/>
                    <a:pt x="6720" y="3399"/>
                  </a:cubicBezTo>
                  <a:cubicBezTo>
                    <a:pt x="6722" y="5228"/>
                    <a:pt x="5235" y="6717"/>
                    <a:pt x="3406" y="6719"/>
                  </a:cubicBezTo>
                  <a:cubicBezTo>
                    <a:pt x="3403" y="6719"/>
                    <a:pt x="3403" y="6719"/>
                    <a:pt x="3403" y="6719"/>
                  </a:cubicBezTo>
                  <a:cubicBezTo>
                    <a:pt x="1575" y="6719"/>
                    <a:pt x="87" y="5232"/>
                    <a:pt x="86" y="3405"/>
                  </a:cubicBezTo>
                  <a:cubicBezTo>
                    <a:pt x="85" y="2519"/>
                    <a:pt x="429" y="1685"/>
                    <a:pt x="1055" y="1058"/>
                  </a:cubicBezTo>
                  <a:cubicBezTo>
                    <a:pt x="1681" y="431"/>
                    <a:pt x="2514" y="85"/>
                    <a:pt x="3400" y="85"/>
                  </a:cubicBezTo>
                  <a:moveTo>
                    <a:pt x="3400" y="0"/>
                  </a:moveTo>
                  <a:cubicBezTo>
                    <a:pt x="2491" y="1"/>
                    <a:pt x="1637" y="355"/>
                    <a:pt x="995" y="999"/>
                  </a:cubicBezTo>
                  <a:cubicBezTo>
                    <a:pt x="354" y="1642"/>
                    <a:pt x="0" y="2496"/>
                    <a:pt x="1" y="3405"/>
                  </a:cubicBezTo>
                  <a:cubicBezTo>
                    <a:pt x="3" y="5279"/>
                    <a:pt x="1529" y="6803"/>
                    <a:pt x="3403" y="6803"/>
                  </a:cubicBezTo>
                  <a:cubicBezTo>
                    <a:pt x="3406" y="6803"/>
                    <a:pt x="3406" y="6803"/>
                    <a:pt x="3406" y="6803"/>
                  </a:cubicBezTo>
                  <a:cubicBezTo>
                    <a:pt x="5281" y="6802"/>
                    <a:pt x="6806" y="5274"/>
                    <a:pt x="6804" y="3399"/>
                  </a:cubicBezTo>
                  <a:cubicBezTo>
                    <a:pt x="6803" y="1525"/>
                    <a:pt x="5277" y="0"/>
                    <a:pt x="3400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/>
            </a:p>
          </p:txBody>
        </p:sp>
      </p:grp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Deakin University CRICOS Provider Code: 00113B</a:t>
            </a:r>
            <a:endParaRPr lang="en-GB"/>
          </a:p>
        </p:txBody>
      </p:sp>
      <p:sp>
        <p:nvSpPr>
          <p:cNvPr id="4" name="SmartArt Placeholder 3">
            <a:extLst>
              <a:ext uri="{FF2B5EF4-FFF2-40B4-BE49-F238E27FC236}">
                <a16:creationId xmlns:a16="http://schemas.microsoft.com/office/drawing/2014/main" id="{33CEEB8A-45DE-442C-B018-839DF31F2C9D}"/>
              </a:ext>
            </a:extLst>
          </p:cNvPr>
          <p:cNvSpPr>
            <a:spLocks noGrp="1"/>
          </p:cNvSpPr>
          <p:nvPr>
            <p:ph type="dgm" sz="quarter" idx="15"/>
          </p:nvPr>
        </p:nvSpPr>
        <p:spPr>
          <a:xfrm>
            <a:off x="600075" y="1230313"/>
            <a:ext cx="10083800" cy="4197351"/>
          </a:xfrm>
        </p:spPr>
        <p:txBody>
          <a:bodyPr lIns="144000" tIns="108000"/>
          <a:lstStyle>
            <a:lvl1pPr>
              <a:defRPr sz="1400">
                <a:solidFill>
                  <a:schemeClr val="tx1"/>
                </a:solidFill>
              </a:defRPr>
            </a:lvl1pPr>
          </a:lstStyle>
          <a:p>
            <a:r>
              <a:rPr lang="zh-CN" altLang="en-US"/>
              <a:t>单击图标添加 </a:t>
            </a:r>
            <a:r>
              <a:rPr lang="en-US" altLang="zh-CN"/>
              <a:t>SmartArt </a:t>
            </a:r>
            <a:r>
              <a:rPr lang="zh-CN" altLang="en-US"/>
              <a:t>图形</a:t>
            </a: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SmartArt</a:t>
            </a:r>
            <a:endParaRPr lang="en-GB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83B4C46-05A0-488E-A1E8-7EBE1872DEAD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86F84727-11DF-4D79-B267-78CF33C880F8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F5AEA0E0-5CC6-4BD0-905C-A0021E419432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7176833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Graphic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C6BD6C96-781C-4A3F-97CF-70B1B00818F8}"/>
              </a:ext>
            </a:extLst>
          </p:cNvPr>
          <p:cNvSpPr/>
          <p:nvPr userDrawn="1"/>
        </p:nvSpPr>
        <p:spPr>
          <a:xfrm>
            <a:off x="0" y="0"/>
            <a:ext cx="12191999" cy="5181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C32F99FA-C571-4C63-B406-DCD5E2CDB355}"/>
              </a:ext>
            </a:extLst>
          </p:cNvPr>
          <p:cNvGrpSpPr/>
          <p:nvPr userDrawn="1"/>
        </p:nvGrpSpPr>
        <p:grpSpPr>
          <a:xfrm>
            <a:off x="10928350" y="164909"/>
            <a:ext cx="1062566" cy="1065213"/>
            <a:chOff x="10928350" y="5591175"/>
            <a:chExt cx="1062566" cy="1065213"/>
          </a:xfrm>
        </p:grpSpPr>
        <p:sp>
          <p:nvSpPr>
            <p:cNvPr id="14" name="Text Placeholder 5">
              <a:extLst>
                <a:ext uri="{FF2B5EF4-FFF2-40B4-BE49-F238E27FC236}">
                  <a16:creationId xmlns:a16="http://schemas.microsoft.com/office/drawing/2014/main" id="{71967865-6ED7-41F3-BE33-EA861FD85BA1}"/>
                </a:ext>
              </a:extLst>
            </p:cNvPr>
            <p:cNvSpPr txBox="1">
              <a:spLocks noChangeAspect="1"/>
            </p:cNvSpPr>
            <p:nvPr userDrawn="1"/>
          </p:nvSpPr>
          <p:spPr>
            <a:xfrm>
              <a:off x="10928916" y="5592758"/>
              <a:ext cx="1062000" cy="1062000"/>
            </a:xfrm>
            <a:prstGeom prst="rect">
              <a:avLst/>
            </a:prstGeom>
            <a:blipFill dpi="0" rotWithShape="1">
              <a:blip r:embed="rId2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</p:spPr>
          <p:txBody>
            <a:bodyPr/>
            <a:lstStyle>
              <a:lvl1pPr marL="0" indent="0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 sz="20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lvl1pPr>
              <a:lvl2pPr marL="0" indent="0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 sz="20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lvl2pPr>
              <a:lvl3pPr marL="0" indent="0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buSzPct val="110000"/>
                <a:buFont typeface="Arial" panose="020B0604020202020204" pitchFamily="34" charset="0"/>
                <a:buNone/>
                <a:defRPr sz="20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lvl3pPr>
              <a:lvl4pPr marL="0" indent="0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buFont typeface="Calibri" panose="020F0502020204030204" pitchFamily="34" charset="0"/>
                <a:buNone/>
                <a:defRPr sz="20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lvl4pPr>
              <a:lvl5pPr marL="0" indent="0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buFont typeface="Arial" panose="020B0604020202020204" pitchFamily="34" charset="0"/>
                <a:buNone/>
                <a:defRPr sz="20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lvl5pPr>
              <a:lvl6pPr marL="0" indent="0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buFont typeface="Arial" panose="020B0604020202020204" pitchFamily="34" charset="0"/>
                <a:buNone/>
                <a:defRPr sz="20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lvl6pPr>
              <a:lvl7pPr marL="0" indent="0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buFont typeface="Arial" panose="020B0604020202020204" pitchFamily="34" charset="0"/>
                <a:buNone/>
                <a:defRPr sz="20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lvl7pPr>
              <a:lvl8pPr marL="0" indent="0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buFont typeface="Arial" panose="020B0604020202020204" pitchFamily="34" charset="0"/>
                <a:buNone/>
                <a:defRPr sz="20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lvl8pPr>
              <a:lvl9pPr marL="0" indent="0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buFont typeface="Arial" panose="020B0604020202020204" pitchFamily="34" charset="0"/>
                <a:buNone/>
                <a:defRPr sz="20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/>
                <a:t>   </a:t>
              </a:r>
              <a:endParaRPr lang="en-AU" dirty="0"/>
            </a:p>
          </p:txBody>
        </p:sp>
        <p:sp>
          <p:nvSpPr>
            <p:cNvPr id="15" name="Freeform 6">
              <a:extLst>
                <a:ext uri="{FF2B5EF4-FFF2-40B4-BE49-F238E27FC236}">
                  <a16:creationId xmlns:a16="http://schemas.microsoft.com/office/drawing/2014/main" id="{7276B36F-584D-437B-AD70-3443B1D6DAEB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0928350" y="5591175"/>
              <a:ext cx="1062038" cy="1065213"/>
            </a:xfrm>
            <a:custGeom>
              <a:avLst/>
              <a:gdLst>
                <a:gd name="T0" fmla="*/ 3400 w 6806"/>
                <a:gd name="T1" fmla="*/ 85 h 6803"/>
                <a:gd name="T2" fmla="*/ 3400 w 6806"/>
                <a:gd name="T3" fmla="*/ 85 h 6803"/>
                <a:gd name="T4" fmla="*/ 6720 w 6806"/>
                <a:gd name="T5" fmla="*/ 3399 h 6803"/>
                <a:gd name="T6" fmla="*/ 3406 w 6806"/>
                <a:gd name="T7" fmla="*/ 6719 h 6803"/>
                <a:gd name="T8" fmla="*/ 3403 w 6806"/>
                <a:gd name="T9" fmla="*/ 6719 h 6803"/>
                <a:gd name="T10" fmla="*/ 86 w 6806"/>
                <a:gd name="T11" fmla="*/ 3405 h 6803"/>
                <a:gd name="T12" fmla="*/ 1055 w 6806"/>
                <a:gd name="T13" fmla="*/ 1058 h 6803"/>
                <a:gd name="T14" fmla="*/ 3400 w 6806"/>
                <a:gd name="T15" fmla="*/ 85 h 6803"/>
                <a:gd name="T16" fmla="*/ 3400 w 6806"/>
                <a:gd name="T17" fmla="*/ 0 h 6803"/>
                <a:gd name="T18" fmla="*/ 995 w 6806"/>
                <a:gd name="T19" fmla="*/ 999 h 6803"/>
                <a:gd name="T20" fmla="*/ 1 w 6806"/>
                <a:gd name="T21" fmla="*/ 3405 h 6803"/>
                <a:gd name="T22" fmla="*/ 3403 w 6806"/>
                <a:gd name="T23" fmla="*/ 6803 h 6803"/>
                <a:gd name="T24" fmla="*/ 3406 w 6806"/>
                <a:gd name="T25" fmla="*/ 6803 h 6803"/>
                <a:gd name="T26" fmla="*/ 6804 w 6806"/>
                <a:gd name="T27" fmla="*/ 3399 h 6803"/>
                <a:gd name="T28" fmla="*/ 3400 w 6806"/>
                <a:gd name="T29" fmla="*/ 0 h 68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806" h="6803">
                  <a:moveTo>
                    <a:pt x="3400" y="85"/>
                  </a:moveTo>
                  <a:cubicBezTo>
                    <a:pt x="3400" y="85"/>
                    <a:pt x="3400" y="85"/>
                    <a:pt x="3400" y="85"/>
                  </a:cubicBezTo>
                  <a:cubicBezTo>
                    <a:pt x="5229" y="85"/>
                    <a:pt x="6718" y="1571"/>
                    <a:pt x="6720" y="3399"/>
                  </a:cubicBezTo>
                  <a:cubicBezTo>
                    <a:pt x="6722" y="5228"/>
                    <a:pt x="5235" y="6717"/>
                    <a:pt x="3406" y="6719"/>
                  </a:cubicBezTo>
                  <a:cubicBezTo>
                    <a:pt x="3403" y="6719"/>
                    <a:pt x="3403" y="6719"/>
                    <a:pt x="3403" y="6719"/>
                  </a:cubicBezTo>
                  <a:cubicBezTo>
                    <a:pt x="1575" y="6719"/>
                    <a:pt x="87" y="5232"/>
                    <a:pt x="86" y="3405"/>
                  </a:cubicBezTo>
                  <a:cubicBezTo>
                    <a:pt x="85" y="2519"/>
                    <a:pt x="429" y="1685"/>
                    <a:pt x="1055" y="1058"/>
                  </a:cubicBezTo>
                  <a:cubicBezTo>
                    <a:pt x="1681" y="431"/>
                    <a:pt x="2514" y="85"/>
                    <a:pt x="3400" y="85"/>
                  </a:cubicBezTo>
                  <a:moveTo>
                    <a:pt x="3400" y="0"/>
                  </a:moveTo>
                  <a:cubicBezTo>
                    <a:pt x="2491" y="1"/>
                    <a:pt x="1637" y="355"/>
                    <a:pt x="995" y="999"/>
                  </a:cubicBezTo>
                  <a:cubicBezTo>
                    <a:pt x="354" y="1642"/>
                    <a:pt x="0" y="2496"/>
                    <a:pt x="1" y="3405"/>
                  </a:cubicBezTo>
                  <a:cubicBezTo>
                    <a:pt x="3" y="5279"/>
                    <a:pt x="1529" y="6803"/>
                    <a:pt x="3403" y="6803"/>
                  </a:cubicBezTo>
                  <a:cubicBezTo>
                    <a:pt x="3406" y="6803"/>
                    <a:pt x="3406" y="6803"/>
                    <a:pt x="3406" y="6803"/>
                  </a:cubicBezTo>
                  <a:cubicBezTo>
                    <a:pt x="5281" y="6802"/>
                    <a:pt x="6806" y="5274"/>
                    <a:pt x="6804" y="3399"/>
                  </a:cubicBezTo>
                  <a:cubicBezTo>
                    <a:pt x="6803" y="1525"/>
                    <a:pt x="5277" y="0"/>
                    <a:pt x="3400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/>
            </a:p>
          </p:txBody>
        </p:sp>
      </p:grp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Deakin University CRICOS Provider Code: 00113B</a:t>
            </a:r>
            <a:endParaRPr lang="en-GB"/>
          </a:p>
        </p:txBody>
      </p:sp>
      <p:sp>
        <p:nvSpPr>
          <p:cNvPr id="13" name="Text Placeholder 3">
            <a:extLst>
              <a:ext uri="{FF2B5EF4-FFF2-40B4-BE49-F238E27FC236}">
                <a16:creationId xmlns:a16="http://schemas.microsoft.com/office/drawing/2014/main" id="{4D7DFDB3-DCB5-4B48-9EEA-A4734FB47415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91527" y="5034586"/>
            <a:ext cx="3960000" cy="792000"/>
          </a:xfrm>
          <a:noFill/>
        </p:spPr>
        <p:txBody>
          <a:bodyPr lIns="144000" tIns="144000" rIns="144000" bIns="144000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 b="1">
                <a:solidFill>
                  <a:schemeClr val="tx1"/>
                </a:solidFill>
              </a:defRPr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Click to add text</a:t>
            </a:r>
          </a:p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2" name="Text Placeholder 3">
            <a:extLst>
              <a:ext uri="{FF2B5EF4-FFF2-40B4-BE49-F238E27FC236}">
                <a16:creationId xmlns:a16="http://schemas.microsoft.com/office/drawing/2014/main" id="{26813962-FD3C-4FB9-B491-C767A671C6A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91527" y="4127675"/>
            <a:ext cx="3960000" cy="792000"/>
          </a:xfrm>
          <a:solidFill>
            <a:schemeClr val="bg1"/>
          </a:solidFill>
          <a:ln w="25400">
            <a:noFill/>
          </a:ln>
        </p:spPr>
        <p:txBody>
          <a:bodyPr lIns="144000" tIns="144000" rIns="144000" bIns="144000"/>
          <a:lstStyle>
            <a:lvl1pPr algn="ctr">
              <a:spcBef>
                <a:spcPts val="0"/>
              </a:spcBef>
              <a:spcAft>
                <a:spcPts val="0"/>
              </a:spcAft>
              <a:defRPr sz="1800" b="1">
                <a:solidFill>
                  <a:schemeClr val="tx1"/>
                </a:solidFill>
              </a:defRPr>
            </a:lvl1pPr>
            <a:lvl2pPr algn="ctr">
              <a:spcBef>
                <a:spcPts val="0"/>
              </a:spcBef>
              <a:defRPr>
                <a:solidFill>
                  <a:schemeClr val="tx1"/>
                </a:solidFill>
              </a:defRPr>
            </a:lvl2pPr>
            <a:lvl3pPr marL="0" indent="0" algn="ctr">
              <a:spcBef>
                <a:spcPts val="0"/>
              </a:spcBef>
              <a:buNone/>
              <a:defRPr>
                <a:solidFill>
                  <a:schemeClr val="tx1"/>
                </a:solidFill>
              </a:defRPr>
            </a:lvl3pPr>
            <a:lvl4pPr marL="0" indent="0" algn="ctr">
              <a:spcBef>
                <a:spcPts val="0"/>
              </a:spcBef>
              <a:buNone/>
              <a:defRPr>
                <a:solidFill>
                  <a:schemeClr val="tx1"/>
                </a:solidFill>
              </a:defRPr>
            </a:lvl4pPr>
            <a:lvl5pPr algn="ctr">
              <a:spcBef>
                <a:spcPts val="0"/>
              </a:spcBef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E2A84125-9005-4533-BECC-81A7366A665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91527" y="3220764"/>
            <a:ext cx="3960000" cy="792000"/>
          </a:xfrm>
          <a:solidFill>
            <a:schemeClr val="bg1"/>
          </a:solidFill>
          <a:ln w="25400">
            <a:solidFill>
              <a:schemeClr val="accent1"/>
            </a:solidFill>
          </a:ln>
        </p:spPr>
        <p:txBody>
          <a:bodyPr lIns="144000" tIns="144000" rIns="144000" bIns="144000" anchor="ctr" anchorCtr="0"/>
          <a:lstStyle>
            <a:lvl1pPr algn="ctr">
              <a:spcBef>
                <a:spcPts val="0"/>
              </a:spcBef>
              <a:spcAft>
                <a:spcPts val="0"/>
              </a:spcAft>
              <a:defRPr sz="1800" b="1">
                <a:solidFill>
                  <a:schemeClr val="tx1"/>
                </a:solidFill>
              </a:defRPr>
            </a:lvl1pPr>
            <a:lvl2pPr algn="ctr">
              <a:spcBef>
                <a:spcPts val="0"/>
              </a:spcBef>
              <a:defRPr>
                <a:solidFill>
                  <a:schemeClr val="tx1"/>
                </a:solidFill>
              </a:defRPr>
            </a:lvl2pPr>
            <a:lvl3pPr marL="0" indent="0" algn="ctr">
              <a:spcBef>
                <a:spcPts val="0"/>
              </a:spcBef>
              <a:buNone/>
              <a:defRPr>
                <a:solidFill>
                  <a:schemeClr val="tx1"/>
                </a:solidFill>
              </a:defRPr>
            </a:lvl3pPr>
            <a:lvl4pPr marL="0" indent="0" algn="ctr">
              <a:spcBef>
                <a:spcPts val="0"/>
              </a:spcBef>
              <a:buNone/>
              <a:defRPr>
                <a:solidFill>
                  <a:schemeClr val="tx1"/>
                </a:solidFill>
              </a:defRPr>
            </a:lvl4pPr>
            <a:lvl5pPr algn="ctr">
              <a:spcBef>
                <a:spcPts val="0"/>
              </a:spcBef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60303E1E-61F6-443C-A0F7-1058BB4E43B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91527" y="2313853"/>
            <a:ext cx="3960000" cy="792000"/>
          </a:xfrm>
          <a:solidFill>
            <a:schemeClr val="tx2"/>
          </a:solidFill>
        </p:spPr>
        <p:txBody>
          <a:bodyPr lIns="144000" tIns="144000" rIns="144000" bIns="144000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 b="1">
                <a:solidFill>
                  <a:schemeClr val="bg1"/>
                </a:solidFill>
              </a:defRPr>
            </a:lvl1pPr>
            <a:lvl2pPr>
              <a:spcBef>
                <a:spcPts val="0"/>
              </a:spcBef>
              <a:defRPr>
                <a:solidFill>
                  <a:schemeClr val="bg1"/>
                </a:solidFill>
              </a:defRPr>
            </a:lvl2pPr>
            <a:lvl3pPr>
              <a:spcBef>
                <a:spcPts val="0"/>
              </a:spcBef>
              <a:defRPr>
                <a:solidFill>
                  <a:schemeClr val="bg1"/>
                </a:solidFill>
              </a:defRPr>
            </a:lvl3pPr>
            <a:lvl4pPr>
              <a:spcBef>
                <a:spcPts val="0"/>
              </a:spcBef>
              <a:defRPr>
                <a:solidFill>
                  <a:schemeClr val="bg1"/>
                </a:solidFill>
              </a:defRPr>
            </a:lvl4pPr>
            <a:lvl5pPr>
              <a:spcBef>
                <a:spcPts val="0"/>
              </a:spcBef>
              <a:defRPr>
                <a:solidFill>
                  <a:schemeClr val="bg1"/>
                </a:solidFill>
              </a:defRPr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Click to add text</a:t>
            </a:r>
          </a:p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D279792-438F-4540-B064-59FF4CB006E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91527" y="1406942"/>
            <a:ext cx="3960000" cy="792000"/>
          </a:xfrm>
          <a:solidFill>
            <a:schemeClr val="tx1"/>
          </a:solidFill>
        </p:spPr>
        <p:txBody>
          <a:bodyPr lIns="144000" tIns="144000" rIns="144000" bIns="144000"/>
          <a:lstStyle>
            <a:lvl1pPr>
              <a:spcBef>
                <a:spcPts val="0"/>
              </a:spcBef>
              <a:spcAft>
                <a:spcPts val="0"/>
              </a:spcAft>
              <a:defRPr sz="1800" b="1">
                <a:solidFill>
                  <a:schemeClr val="bg2"/>
                </a:solidFill>
              </a:defRPr>
            </a:lvl1pPr>
            <a:lvl2pPr>
              <a:spcBef>
                <a:spcPts val="0"/>
              </a:spcBef>
              <a:defRPr>
                <a:solidFill>
                  <a:schemeClr val="bg2"/>
                </a:solidFill>
              </a:defRPr>
            </a:lvl2pPr>
            <a:lvl3pPr>
              <a:spcBef>
                <a:spcPts val="0"/>
              </a:spcBef>
              <a:defRPr>
                <a:solidFill>
                  <a:schemeClr val="bg2"/>
                </a:solidFill>
              </a:defRPr>
            </a:lvl3pPr>
            <a:lvl4pPr>
              <a:spcBef>
                <a:spcPts val="0"/>
              </a:spcBef>
              <a:defRPr>
                <a:solidFill>
                  <a:schemeClr val="bg2"/>
                </a:solidFill>
              </a:defRPr>
            </a:lvl4pPr>
            <a:lvl5pPr>
              <a:spcBef>
                <a:spcPts val="0"/>
              </a:spcBef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Custom Graphics</a:t>
            </a:r>
            <a:endParaRPr lang="en-GB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4BFC2FA-A5DF-4635-A183-A4A8BD1AAB8C}"/>
              </a:ext>
            </a:extLst>
          </p:cNvPr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A9B6AAA-3F19-4EAC-A235-75F5FF8DC66E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F5AEA0E0-5CC6-4BD0-905C-A0021E419432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2760620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C6BD6C96-781C-4A3F-97CF-70B1B00818F8}"/>
              </a:ext>
            </a:extLst>
          </p:cNvPr>
          <p:cNvSpPr/>
          <p:nvPr userDrawn="1"/>
        </p:nvSpPr>
        <p:spPr>
          <a:xfrm>
            <a:off x="0" y="0"/>
            <a:ext cx="12191999" cy="5181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0F725C87-85E4-4451-8B79-B055377CE4DD}"/>
              </a:ext>
            </a:extLst>
          </p:cNvPr>
          <p:cNvGrpSpPr/>
          <p:nvPr userDrawn="1"/>
        </p:nvGrpSpPr>
        <p:grpSpPr>
          <a:xfrm>
            <a:off x="10928350" y="164909"/>
            <a:ext cx="1062566" cy="1065213"/>
            <a:chOff x="10928350" y="5591175"/>
            <a:chExt cx="1062566" cy="1065213"/>
          </a:xfrm>
        </p:grpSpPr>
        <p:sp>
          <p:nvSpPr>
            <p:cNvPr id="14" name="Text Placeholder 5">
              <a:extLst>
                <a:ext uri="{FF2B5EF4-FFF2-40B4-BE49-F238E27FC236}">
                  <a16:creationId xmlns:a16="http://schemas.microsoft.com/office/drawing/2014/main" id="{25A121E9-B425-4922-A452-E4B262578AD4}"/>
                </a:ext>
              </a:extLst>
            </p:cNvPr>
            <p:cNvSpPr txBox="1">
              <a:spLocks noChangeAspect="1"/>
            </p:cNvSpPr>
            <p:nvPr userDrawn="1"/>
          </p:nvSpPr>
          <p:spPr>
            <a:xfrm>
              <a:off x="10928916" y="5592758"/>
              <a:ext cx="1062000" cy="1062000"/>
            </a:xfrm>
            <a:prstGeom prst="rect">
              <a:avLst/>
            </a:prstGeom>
            <a:blipFill dpi="0" rotWithShape="1">
              <a:blip r:embed="rId2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</p:spPr>
          <p:txBody>
            <a:bodyPr/>
            <a:lstStyle>
              <a:lvl1pPr marL="0" indent="0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 sz="20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lvl1pPr>
              <a:lvl2pPr marL="0" indent="0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 sz="20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lvl2pPr>
              <a:lvl3pPr marL="0" indent="0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buSzPct val="110000"/>
                <a:buFont typeface="Arial" panose="020B0604020202020204" pitchFamily="34" charset="0"/>
                <a:buNone/>
                <a:defRPr sz="20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lvl3pPr>
              <a:lvl4pPr marL="0" indent="0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buFont typeface="Calibri" panose="020F0502020204030204" pitchFamily="34" charset="0"/>
                <a:buNone/>
                <a:defRPr sz="20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lvl4pPr>
              <a:lvl5pPr marL="0" indent="0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buFont typeface="Arial" panose="020B0604020202020204" pitchFamily="34" charset="0"/>
                <a:buNone/>
                <a:defRPr sz="20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lvl5pPr>
              <a:lvl6pPr marL="0" indent="0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buFont typeface="Arial" panose="020B0604020202020204" pitchFamily="34" charset="0"/>
                <a:buNone/>
                <a:defRPr sz="20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lvl6pPr>
              <a:lvl7pPr marL="0" indent="0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buFont typeface="Arial" panose="020B0604020202020204" pitchFamily="34" charset="0"/>
                <a:buNone/>
                <a:defRPr sz="20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lvl7pPr>
              <a:lvl8pPr marL="0" indent="0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buFont typeface="Arial" panose="020B0604020202020204" pitchFamily="34" charset="0"/>
                <a:buNone/>
                <a:defRPr sz="20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lvl8pPr>
              <a:lvl9pPr marL="0" indent="0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buFont typeface="Arial" panose="020B0604020202020204" pitchFamily="34" charset="0"/>
                <a:buNone/>
                <a:defRPr sz="20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/>
                <a:t>   </a:t>
              </a:r>
              <a:endParaRPr lang="en-AU" dirty="0"/>
            </a:p>
          </p:txBody>
        </p:sp>
        <p:sp>
          <p:nvSpPr>
            <p:cNvPr id="15" name="Freeform 6">
              <a:extLst>
                <a:ext uri="{FF2B5EF4-FFF2-40B4-BE49-F238E27FC236}">
                  <a16:creationId xmlns:a16="http://schemas.microsoft.com/office/drawing/2014/main" id="{B16EBE21-8D6D-40AD-A674-46BA69A4CF17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0928350" y="5591175"/>
              <a:ext cx="1062038" cy="1065213"/>
            </a:xfrm>
            <a:custGeom>
              <a:avLst/>
              <a:gdLst>
                <a:gd name="T0" fmla="*/ 3400 w 6806"/>
                <a:gd name="T1" fmla="*/ 85 h 6803"/>
                <a:gd name="T2" fmla="*/ 3400 w 6806"/>
                <a:gd name="T3" fmla="*/ 85 h 6803"/>
                <a:gd name="T4" fmla="*/ 6720 w 6806"/>
                <a:gd name="T5" fmla="*/ 3399 h 6803"/>
                <a:gd name="T6" fmla="*/ 3406 w 6806"/>
                <a:gd name="T7" fmla="*/ 6719 h 6803"/>
                <a:gd name="T8" fmla="*/ 3403 w 6806"/>
                <a:gd name="T9" fmla="*/ 6719 h 6803"/>
                <a:gd name="T10" fmla="*/ 86 w 6806"/>
                <a:gd name="T11" fmla="*/ 3405 h 6803"/>
                <a:gd name="T12" fmla="*/ 1055 w 6806"/>
                <a:gd name="T13" fmla="*/ 1058 h 6803"/>
                <a:gd name="T14" fmla="*/ 3400 w 6806"/>
                <a:gd name="T15" fmla="*/ 85 h 6803"/>
                <a:gd name="T16" fmla="*/ 3400 w 6806"/>
                <a:gd name="T17" fmla="*/ 0 h 6803"/>
                <a:gd name="T18" fmla="*/ 995 w 6806"/>
                <a:gd name="T19" fmla="*/ 999 h 6803"/>
                <a:gd name="T20" fmla="*/ 1 w 6806"/>
                <a:gd name="T21" fmla="*/ 3405 h 6803"/>
                <a:gd name="T22" fmla="*/ 3403 w 6806"/>
                <a:gd name="T23" fmla="*/ 6803 h 6803"/>
                <a:gd name="T24" fmla="*/ 3406 w 6806"/>
                <a:gd name="T25" fmla="*/ 6803 h 6803"/>
                <a:gd name="T26" fmla="*/ 6804 w 6806"/>
                <a:gd name="T27" fmla="*/ 3399 h 6803"/>
                <a:gd name="T28" fmla="*/ 3400 w 6806"/>
                <a:gd name="T29" fmla="*/ 0 h 68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806" h="6803">
                  <a:moveTo>
                    <a:pt x="3400" y="85"/>
                  </a:moveTo>
                  <a:cubicBezTo>
                    <a:pt x="3400" y="85"/>
                    <a:pt x="3400" y="85"/>
                    <a:pt x="3400" y="85"/>
                  </a:cubicBezTo>
                  <a:cubicBezTo>
                    <a:pt x="5229" y="85"/>
                    <a:pt x="6718" y="1571"/>
                    <a:pt x="6720" y="3399"/>
                  </a:cubicBezTo>
                  <a:cubicBezTo>
                    <a:pt x="6722" y="5228"/>
                    <a:pt x="5235" y="6717"/>
                    <a:pt x="3406" y="6719"/>
                  </a:cubicBezTo>
                  <a:cubicBezTo>
                    <a:pt x="3403" y="6719"/>
                    <a:pt x="3403" y="6719"/>
                    <a:pt x="3403" y="6719"/>
                  </a:cubicBezTo>
                  <a:cubicBezTo>
                    <a:pt x="1575" y="6719"/>
                    <a:pt x="87" y="5232"/>
                    <a:pt x="86" y="3405"/>
                  </a:cubicBezTo>
                  <a:cubicBezTo>
                    <a:pt x="85" y="2519"/>
                    <a:pt x="429" y="1685"/>
                    <a:pt x="1055" y="1058"/>
                  </a:cubicBezTo>
                  <a:cubicBezTo>
                    <a:pt x="1681" y="431"/>
                    <a:pt x="2514" y="85"/>
                    <a:pt x="3400" y="85"/>
                  </a:cubicBezTo>
                  <a:moveTo>
                    <a:pt x="3400" y="0"/>
                  </a:moveTo>
                  <a:cubicBezTo>
                    <a:pt x="2491" y="1"/>
                    <a:pt x="1637" y="355"/>
                    <a:pt x="995" y="999"/>
                  </a:cubicBezTo>
                  <a:cubicBezTo>
                    <a:pt x="354" y="1642"/>
                    <a:pt x="0" y="2496"/>
                    <a:pt x="1" y="3405"/>
                  </a:cubicBezTo>
                  <a:cubicBezTo>
                    <a:pt x="3" y="5279"/>
                    <a:pt x="1529" y="6803"/>
                    <a:pt x="3403" y="6803"/>
                  </a:cubicBezTo>
                  <a:cubicBezTo>
                    <a:pt x="3406" y="6803"/>
                    <a:pt x="3406" y="6803"/>
                    <a:pt x="3406" y="6803"/>
                  </a:cubicBezTo>
                  <a:cubicBezTo>
                    <a:pt x="5281" y="6802"/>
                    <a:pt x="6806" y="5274"/>
                    <a:pt x="6804" y="3399"/>
                  </a:cubicBezTo>
                  <a:cubicBezTo>
                    <a:pt x="6803" y="1525"/>
                    <a:pt x="5277" y="0"/>
                    <a:pt x="3400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/>
            </a:p>
          </p:txBody>
        </p:sp>
      </p:grp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Deakin University CRICOS Provider Code: 00113B</a:t>
            </a:r>
            <a:endParaRPr lang="en-GB"/>
          </a:p>
        </p:txBody>
      </p:sp>
      <p:sp>
        <p:nvSpPr>
          <p:cNvPr id="11" name="Text Placeholder 7">
            <a:extLst>
              <a:ext uri="{FF2B5EF4-FFF2-40B4-BE49-F238E27FC236}">
                <a16:creationId xmlns:a16="http://schemas.microsoft.com/office/drawing/2014/main" id="{A0A35F0C-1A2A-4382-9CE0-662C7D94B02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256825" y="4076290"/>
            <a:ext cx="3379544" cy="1575908"/>
          </a:xfrm>
          <a:prstGeom prst="wedgeRoundRectCallout">
            <a:avLst>
              <a:gd name="adj1" fmla="val 37888"/>
              <a:gd name="adj2" fmla="val 65661"/>
              <a:gd name="adj3" fmla="val 16667"/>
            </a:avLst>
          </a:prstGeom>
          <a:solidFill>
            <a:schemeClr val="accent6"/>
          </a:solidFill>
        </p:spPr>
        <p:txBody>
          <a:bodyPr/>
          <a:lstStyle>
            <a:lvl1pPr>
              <a:spcBef>
                <a:spcPts val="500"/>
              </a:spcBef>
              <a:spcAft>
                <a:spcPts val="0"/>
              </a:spcAft>
              <a:defRPr sz="1700">
                <a:solidFill>
                  <a:schemeClr val="tx1"/>
                </a:solidFill>
              </a:defRPr>
            </a:lvl1pPr>
            <a:lvl2pPr marL="180000" indent="-180000">
              <a:buSzPct val="110000"/>
              <a:buFont typeface="Arial" panose="020B0604020202020204" pitchFamily="34" charset="0"/>
              <a:buChar char="•"/>
              <a:defRPr/>
            </a:lvl2pPr>
            <a:lvl3pPr marL="180000" indent="0">
              <a:buNone/>
              <a:defRPr/>
            </a:lvl3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GB" dirty="0"/>
          </a:p>
        </p:txBody>
      </p:sp>
      <p:sp>
        <p:nvSpPr>
          <p:cNvPr id="12" name="Text Placeholder 7">
            <a:extLst>
              <a:ext uri="{FF2B5EF4-FFF2-40B4-BE49-F238E27FC236}">
                <a16:creationId xmlns:a16="http://schemas.microsoft.com/office/drawing/2014/main" id="{6744FA5E-A949-41D0-8825-88D17F22D9E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2337968" y="3793252"/>
            <a:ext cx="3379544" cy="2100105"/>
          </a:xfrm>
          <a:prstGeom prst="wedgeRoundRectCallout">
            <a:avLst>
              <a:gd name="adj1" fmla="val 4736"/>
              <a:gd name="adj2" fmla="val 67336"/>
              <a:gd name="adj3" fmla="val 16667"/>
            </a:avLst>
          </a:prstGeom>
          <a:solidFill>
            <a:schemeClr val="tx1"/>
          </a:solidFill>
        </p:spPr>
        <p:txBody>
          <a:bodyPr/>
          <a:lstStyle>
            <a:lvl1pPr>
              <a:spcBef>
                <a:spcPts val="500"/>
              </a:spcBef>
              <a:spcAft>
                <a:spcPts val="0"/>
              </a:spcAft>
              <a:defRPr sz="1700">
                <a:solidFill>
                  <a:schemeClr val="bg1"/>
                </a:solidFill>
              </a:defRPr>
            </a:lvl1pPr>
            <a:lvl2pPr marL="180000" indent="-180000">
              <a:buSzPct val="110000"/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2pPr>
            <a:lvl3pPr marL="180000" indent="0">
              <a:buNone/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GB" dirty="0"/>
          </a:p>
        </p:txBody>
      </p:sp>
      <p:sp>
        <p:nvSpPr>
          <p:cNvPr id="10" name="Text Placeholder 7">
            <a:extLst>
              <a:ext uri="{FF2B5EF4-FFF2-40B4-BE49-F238E27FC236}">
                <a16:creationId xmlns:a16="http://schemas.microsoft.com/office/drawing/2014/main" id="{72FD5BAD-4E1C-4BA1-A864-AD6B442766B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256825" y="1271116"/>
            <a:ext cx="3379544" cy="2131936"/>
          </a:xfrm>
          <a:prstGeom prst="wedgeRoundRectCallout">
            <a:avLst>
              <a:gd name="adj1" fmla="val 3699"/>
              <a:gd name="adj2" fmla="val 63310"/>
              <a:gd name="adj3" fmla="val 16667"/>
            </a:avLst>
          </a:prstGeom>
          <a:solidFill>
            <a:schemeClr val="tx2"/>
          </a:solidFill>
        </p:spPr>
        <p:txBody>
          <a:bodyPr/>
          <a:lstStyle>
            <a:lvl1pPr>
              <a:spcBef>
                <a:spcPts val="500"/>
              </a:spcBef>
              <a:spcAft>
                <a:spcPts val="0"/>
              </a:spcAft>
              <a:defRPr sz="1700">
                <a:solidFill>
                  <a:schemeClr val="bg1"/>
                </a:solidFill>
              </a:defRPr>
            </a:lvl1pPr>
            <a:lvl2pPr marL="180000" indent="-180000">
              <a:buSzPct val="110000"/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2pPr>
            <a:lvl3pPr marL="180000" indent="0">
              <a:buNone/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GB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F085DE56-C228-4F1A-AD46-9A998DCBDF7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337968" y="1594348"/>
            <a:ext cx="3379544" cy="1485472"/>
          </a:xfrm>
          <a:prstGeom prst="wedgeRoundRectCallout">
            <a:avLst>
              <a:gd name="adj1" fmla="val 40118"/>
              <a:gd name="adj2" fmla="val 73896"/>
              <a:gd name="adj3" fmla="val 16667"/>
            </a:avLst>
          </a:prstGeom>
          <a:solidFill>
            <a:schemeClr val="accent2"/>
          </a:solidFill>
        </p:spPr>
        <p:txBody>
          <a:bodyPr/>
          <a:lstStyle>
            <a:lvl1pPr>
              <a:spcBef>
                <a:spcPts val="500"/>
              </a:spcBef>
              <a:spcAft>
                <a:spcPts val="0"/>
              </a:spcAft>
              <a:defRPr sz="1700">
                <a:solidFill>
                  <a:schemeClr val="tx1"/>
                </a:solidFill>
              </a:defRPr>
            </a:lvl1pPr>
            <a:lvl2pPr marL="180000" indent="-180000">
              <a:buSzPct val="110000"/>
              <a:buFont typeface="Arial" panose="020B0604020202020204" pitchFamily="34" charset="0"/>
              <a:buChar char="•"/>
              <a:defRPr/>
            </a:lvl2pPr>
            <a:lvl3pPr marL="180000" indent="0">
              <a:buNone/>
              <a:defRPr/>
            </a:lvl3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GB" dirty="0"/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2A30D1EE-4D1E-499A-A8ED-95AEBD77D53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Speech Bubbles</a:t>
            </a:r>
            <a:endParaRPr lang="en-GB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11115E3-DA02-4FCF-8390-F90CA9562AEA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36622C9-C2E5-41FD-B0F8-7354893293C7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F5AEA0E0-5CC6-4BD0-905C-A0021E419432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844272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image" Target="../media/image1.emf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C4ED600E-90B7-4D49-803F-18C3CB208852}"/>
              </a:ext>
            </a:extLst>
          </p:cNvPr>
          <p:cNvSpPr/>
          <p:nvPr userDrawn="1"/>
        </p:nvSpPr>
        <p:spPr>
          <a:xfrm flipV="1">
            <a:off x="0" y="-1"/>
            <a:ext cx="8769311" cy="1230123"/>
          </a:xfrm>
          <a:custGeom>
            <a:avLst/>
            <a:gdLst>
              <a:gd name="connsiteX0" fmla="*/ 741970 w 8769311"/>
              <a:gd name="connsiteY0" fmla="*/ 1230123 h 1230123"/>
              <a:gd name="connsiteX1" fmla="*/ 1254832 w 8769311"/>
              <a:gd name="connsiteY1" fmla="*/ 1230123 h 1230123"/>
              <a:gd name="connsiteX2" fmla="*/ 1254832 w 8769311"/>
              <a:gd name="connsiteY2" fmla="*/ 1230122 h 1230123"/>
              <a:gd name="connsiteX3" fmla="*/ 8769275 w 8769311"/>
              <a:gd name="connsiteY3" fmla="*/ 1230122 h 1230123"/>
              <a:gd name="connsiteX4" fmla="*/ 8769311 w 8769311"/>
              <a:gd name="connsiteY4" fmla="*/ 1229400 h 1230123"/>
              <a:gd name="connsiteX5" fmla="*/ 7560373 w 8769311"/>
              <a:gd name="connsiteY5" fmla="*/ 0 h 1230123"/>
              <a:gd name="connsiteX6" fmla="*/ 3733364 w 8769311"/>
              <a:gd name="connsiteY6" fmla="*/ 0 h 1230123"/>
              <a:gd name="connsiteX7" fmla="*/ 2463698 w 8769311"/>
              <a:gd name="connsiteY7" fmla="*/ 0 h 1230123"/>
              <a:gd name="connsiteX8" fmla="*/ 0 w 8769311"/>
              <a:gd name="connsiteY8" fmla="*/ 0 h 1230123"/>
              <a:gd name="connsiteX9" fmla="*/ 0 w 8769311"/>
              <a:gd name="connsiteY9" fmla="*/ 1230122 h 1230123"/>
              <a:gd name="connsiteX10" fmla="*/ 741970 w 8769311"/>
              <a:gd name="connsiteY10" fmla="*/ 1230122 h 1230123"/>
              <a:gd name="connsiteX11" fmla="*/ 741970 w 8769311"/>
              <a:gd name="connsiteY11" fmla="*/ 1230123 h 12301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8769311" h="1230123">
                <a:moveTo>
                  <a:pt x="741970" y="1230123"/>
                </a:moveTo>
                <a:lnTo>
                  <a:pt x="1254832" y="1230123"/>
                </a:lnTo>
                <a:lnTo>
                  <a:pt x="1254832" y="1230122"/>
                </a:lnTo>
                <a:lnTo>
                  <a:pt x="8769275" y="1230122"/>
                </a:lnTo>
                <a:lnTo>
                  <a:pt x="8769311" y="1229400"/>
                </a:lnTo>
                <a:cubicBezTo>
                  <a:pt x="8769311" y="550384"/>
                  <a:pt x="8227985" y="0"/>
                  <a:pt x="7560373" y="0"/>
                </a:cubicBezTo>
                <a:lnTo>
                  <a:pt x="3733364" y="0"/>
                </a:lnTo>
                <a:lnTo>
                  <a:pt x="2463698" y="0"/>
                </a:lnTo>
                <a:lnTo>
                  <a:pt x="0" y="0"/>
                </a:lnTo>
                <a:lnTo>
                  <a:pt x="0" y="1230122"/>
                </a:lnTo>
                <a:lnTo>
                  <a:pt x="741970" y="1230122"/>
                </a:lnTo>
                <a:lnTo>
                  <a:pt x="741970" y="1230123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bg1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18456" y="6330733"/>
            <a:ext cx="1656000" cy="20424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50">
                <a:solidFill>
                  <a:schemeClr val="tx1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42456" y="6287423"/>
            <a:ext cx="576000" cy="24755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fld id="{F5AEA0E0-5CC6-4BD0-905C-A0021E419432}" type="slidenum">
              <a:rPr lang="en-GB" smtClean="0"/>
              <a:pPr/>
              <a:t>‹#›</a:t>
            </a:fld>
            <a:endParaRPr lang="en-GB" dirty="0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0C1E104-23DB-455F-9F8B-3367332FFCD4}"/>
              </a:ext>
            </a:extLst>
          </p:cNvPr>
          <p:cNvGrpSpPr/>
          <p:nvPr userDrawn="1"/>
        </p:nvGrpSpPr>
        <p:grpSpPr>
          <a:xfrm>
            <a:off x="10928350" y="164909"/>
            <a:ext cx="1062566" cy="1065213"/>
            <a:chOff x="10928350" y="5591175"/>
            <a:chExt cx="1062566" cy="1065213"/>
          </a:xfrm>
        </p:grpSpPr>
        <p:sp>
          <p:nvSpPr>
            <p:cNvPr id="14" name="Text Placeholder 5">
              <a:extLst>
                <a:ext uri="{FF2B5EF4-FFF2-40B4-BE49-F238E27FC236}">
                  <a16:creationId xmlns:a16="http://schemas.microsoft.com/office/drawing/2014/main" id="{0148C7AF-0E90-42A6-97EB-C6DC7F7C9AE7}"/>
                </a:ext>
              </a:extLst>
            </p:cNvPr>
            <p:cNvSpPr txBox="1">
              <a:spLocks noChangeAspect="1"/>
            </p:cNvSpPr>
            <p:nvPr userDrawn="1"/>
          </p:nvSpPr>
          <p:spPr>
            <a:xfrm>
              <a:off x="10928916" y="5592758"/>
              <a:ext cx="1062000" cy="1062000"/>
            </a:xfrm>
            <a:prstGeom prst="rect">
              <a:avLst/>
            </a:prstGeom>
            <a:blipFill dpi="0" rotWithShape="1">
              <a:blip r:embed="rId26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</p:spPr>
          <p:txBody>
            <a:bodyPr/>
            <a:lstStyle>
              <a:lvl1pPr marL="0" indent="0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 sz="20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lvl1pPr>
              <a:lvl2pPr marL="0" indent="0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 sz="20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lvl2pPr>
              <a:lvl3pPr marL="0" indent="0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buSzPct val="110000"/>
                <a:buFont typeface="Arial" panose="020B0604020202020204" pitchFamily="34" charset="0"/>
                <a:buNone/>
                <a:defRPr sz="20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lvl3pPr>
              <a:lvl4pPr marL="0" indent="0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buFont typeface="Calibri" panose="020F0502020204030204" pitchFamily="34" charset="0"/>
                <a:buNone/>
                <a:defRPr sz="20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lvl4pPr>
              <a:lvl5pPr marL="0" indent="0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buFont typeface="Arial" panose="020B0604020202020204" pitchFamily="34" charset="0"/>
                <a:buNone/>
                <a:defRPr sz="20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lvl5pPr>
              <a:lvl6pPr marL="0" indent="0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buFont typeface="Arial" panose="020B0604020202020204" pitchFamily="34" charset="0"/>
                <a:buNone/>
                <a:defRPr sz="20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lvl6pPr>
              <a:lvl7pPr marL="0" indent="0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buFont typeface="Arial" panose="020B0604020202020204" pitchFamily="34" charset="0"/>
                <a:buNone/>
                <a:defRPr sz="20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lvl7pPr>
              <a:lvl8pPr marL="0" indent="0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buFont typeface="Arial" panose="020B0604020202020204" pitchFamily="34" charset="0"/>
                <a:buNone/>
                <a:defRPr sz="20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lvl8pPr>
              <a:lvl9pPr marL="0" indent="0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buFont typeface="Arial" panose="020B0604020202020204" pitchFamily="34" charset="0"/>
                <a:buNone/>
                <a:defRPr sz="20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/>
                <a:t>   </a:t>
              </a:r>
              <a:endParaRPr lang="en-AU" dirty="0"/>
            </a:p>
          </p:txBody>
        </p:sp>
        <p:sp>
          <p:nvSpPr>
            <p:cNvPr id="15" name="Freeform 6">
              <a:extLst>
                <a:ext uri="{FF2B5EF4-FFF2-40B4-BE49-F238E27FC236}">
                  <a16:creationId xmlns:a16="http://schemas.microsoft.com/office/drawing/2014/main" id="{79E5D329-A4F0-4077-93A7-8FAA3ADDA54F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0928350" y="5591175"/>
              <a:ext cx="1062038" cy="1065213"/>
            </a:xfrm>
            <a:custGeom>
              <a:avLst/>
              <a:gdLst>
                <a:gd name="T0" fmla="*/ 3400 w 6806"/>
                <a:gd name="T1" fmla="*/ 85 h 6803"/>
                <a:gd name="T2" fmla="*/ 3400 w 6806"/>
                <a:gd name="T3" fmla="*/ 85 h 6803"/>
                <a:gd name="T4" fmla="*/ 6720 w 6806"/>
                <a:gd name="T5" fmla="*/ 3399 h 6803"/>
                <a:gd name="T6" fmla="*/ 3406 w 6806"/>
                <a:gd name="T7" fmla="*/ 6719 h 6803"/>
                <a:gd name="T8" fmla="*/ 3403 w 6806"/>
                <a:gd name="T9" fmla="*/ 6719 h 6803"/>
                <a:gd name="T10" fmla="*/ 86 w 6806"/>
                <a:gd name="T11" fmla="*/ 3405 h 6803"/>
                <a:gd name="T12" fmla="*/ 1055 w 6806"/>
                <a:gd name="T13" fmla="*/ 1058 h 6803"/>
                <a:gd name="T14" fmla="*/ 3400 w 6806"/>
                <a:gd name="T15" fmla="*/ 85 h 6803"/>
                <a:gd name="T16" fmla="*/ 3400 w 6806"/>
                <a:gd name="T17" fmla="*/ 0 h 6803"/>
                <a:gd name="T18" fmla="*/ 995 w 6806"/>
                <a:gd name="T19" fmla="*/ 999 h 6803"/>
                <a:gd name="T20" fmla="*/ 1 w 6806"/>
                <a:gd name="T21" fmla="*/ 3405 h 6803"/>
                <a:gd name="T22" fmla="*/ 3403 w 6806"/>
                <a:gd name="T23" fmla="*/ 6803 h 6803"/>
                <a:gd name="T24" fmla="*/ 3406 w 6806"/>
                <a:gd name="T25" fmla="*/ 6803 h 6803"/>
                <a:gd name="T26" fmla="*/ 6804 w 6806"/>
                <a:gd name="T27" fmla="*/ 3399 h 6803"/>
                <a:gd name="T28" fmla="*/ 3400 w 6806"/>
                <a:gd name="T29" fmla="*/ 0 h 68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806" h="6803">
                  <a:moveTo>
                    <a:pt x="3400" y="85"/>
                  </a:moveTo>
                  <a:cubicBezTo>
                    <a:pt x="3400" y="85"/>
                    <a:pt x="3400" y="85"/>
                    <a:pt x="3400" y="85"/>
                  </a:cubicBezTo>
                  <a:cubicBezTo>
                    <a:pt x="5229" y="85"/>
                    <a:pt x="6718" y="1571"/>
                    <a:pt x="6720" y="3399"/>
                  </a:cubicBezTo>
                  <a:cubicBezTo>
                    <a:pt x="6722" y="5228"/>
                    <a:pt x="5235" y="6717"/>
                    <a:pt x="3406" y="6719"/>
                  </a:cubicBezTo>
                  <a:cubicBezTo>
                    <a:pt x="3403" y="6719"/>
                    <a:pt x="3403" y="6719"/>
                    <a:pt x="3403" y="6719"/>
                  </a:cubicBezTo>
                  <a:cubicBezTo>
                    <a:pt x="1575" y="6719"/>
                    <a:pt x="87" y="5232"/>
                    <a:pt x="86" y="3405"/>
                  </a:cubicBezTo>
                  <a:cubicBezTo>
                    <a:pt x="85" y="2519"/>
                    <a:pt x="429" y="1685"/>
                    <a:pt x="1055" y="1058"/>
                  </a:cubicBezTo>
                  <a:cubicBezTo>
                    <a:pt x="1681" y="431"/>
                    <a:pt x="2514" y="85"/>
                    <a:pt x="3400" y="85"/>
                  </a:cubicBezTo>
                  <a:moveTo>
                    <a:pt x="3400" y="0"/>
                  </a:moveTo>
                  <a:cubicBezTo>
                    <a:pt x="2491" y="1"/>
                    <a:pt x="1637" y="355"/>
                    <a:pt x="995" y="999"/>
                  </a:cubicBezTo>
                  <a:cubicBezTo>
                    <a:pt x="354" y="1642"/>
                    <a:pt x="0" y="2496"/>
                    <a:pt x="1" y="3405"/>
                  </a:cubicBezTo>
                  <a:cubicBezTo>
                    <a:pt x="3" y="5279"/>
                    <a:pt x="1529" y="6803"/>
                    <a:pt x="3403" y="6803"/>
                  </a:cubicBezTo>
                  <a:cubicBezTo>
                    <a:pt x="3406" y="6803"/>
                    <a:pt x="3406" y="6803"/>
                    <a:pt x="3406" y="6803"/>
                  </a:cubicBezTo>
                  <a:cubicBezTo>
                    <a:pt x="5281" y="6802"/>
                    <a:pt x="6806" y="5274"/>
                    <a:pt x="6804" y="3399"/>
                  </a:cubicBezTo>
                  <a:cubicBezTo>
                    <a:pt x="6803" y="1525"/>
                    <a:pt x="5277" y="0"/>
                    <a:pt x="3400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/>
            </a:p>
          </p:txBody>
        </p:sp>
      </p:grp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2456" y="6538912"/>
            <a:ext cx="6624000" cy="20424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50">
                <a:solidFill>
                  <a:schemeClr val="tx1"/>
                </a:solidFill>
              </a:defRPr>
            </a:lvl1pPr>
          </a:lstStyle>
          <a:p>
            <a:r>
              <a:rPr lang="en-AU" dirty="0"/>
              <a:t>Deakin University CRICOS Provider Code: 00113B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1187" y="1759351"/>
            <a:ext cx="10193141" cy="3974265"/>
          </a:xfrm>
          <a:prstGeom prst="rect">
            <a:avLst/>
          </a:prstGeom>
          <a:noFill/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GB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42456" y="270165"/>
            <a:ext cx="8526856" cy="959957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zh-CN" altLang="en-US"/>
              <a:t>单击此处编辑母版标题样式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594790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9" r:id="rId2"/>
    <p:sldLayoutId id="2147483660" r:id="rId3"/>
    <p:sldLayoutId id="2147483651" r:id="rId4"/>
    <p:sldLayoutId id="2147483661" r:id="rId5"/>
    <p:sldLayoutId id="2147483662" r:id="rId6"/>
    <p:sldLayoutId id="2147483663" r:id="rId7"/>
    <p:sldLayoutId id="2147483650" r:id="rId8"/>
    <p:sldLayoutId id="2147483673" r:id="rId9"/>
    <p:sldLayoutId id="2147483664" r:id="rId10"/>
    <p:sldLayoutId id="2147483671" r:id="rId11"/>
    <p:sldLayoutId id="2147483665" r:id="rId12"/>
    <p:sldLayoutId id="2147483666" r:id="rId13"/>
    <p:sldLayoutId id="2147483667" r:id="rId14"/>
    <p:sldLayoutId id="2147483668" r:id="rId15"/>
    <p:sldLayoutId id="2147483669" r:id="rId16"/>
    <p:sldLayoutId id="2147483670" r:id="rId17"/>
    <p:sldLayoutId id="2147483672" r:id="rId18"/>
    <p:sldLayoutId id="2147483675" r:id="rId19"/>
    <p:sldLayoutId id="2147483676" r:id="rId20"/>
    <p:sldLayoutId id="2147483677" r:id="rId21"/>
    <p:sldLayoutId id="2147483679" r:id="rId22"/>
    <p:sldLayoutId id="2147483678" r:id="rId23"/>
    <p:sldLayoutId id="2147483674" r:id="rId24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spcAft>
          <a:spcPts val="2400"/>
        </a:spcAft>
        <a:buFont typeface="Arial" panose="020B0604020202020204" pitchFamily="34" charset="0"/>
        <a:buNone/>
        <a:defRPr sz="3700" kern="1200">
          <a:solidFill>
            <a:schemeClr val="tx1"/>
          </a:solidFill>
          <a:latin typeface="+mn-lt"/>
          <a:ea typeface="+mn-ea"/>
          <a:cs typeface="+mn-cs"/>
        </a:defRPr>
      </a:lvl1pPr>
      <a:lvl2pPr marL="0" indent="0" algn="l" defTabSz="914400" rtl="0" eaLnBrk="1" latinLnBrk="0" hangingPunct="1">
        <a:lnSpc>
          <a:spcPct val="100000"/>
        </a:lnSpc>
        <a:spcBef>
          <a:spcPts val="500"/>
        </a:spcBef>
        <a:spcAft>
          <a:spcPts val="0"/>
        </a:spcAft>
        <a:buFont typeface="Arial" panose="020B0604020202020204" pitchFamily="34" charset="0"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80000" indent="-180000" algn="l" defTabSz="914400" rtl="0" eaLnBrk="1" latinLnBrk="0" hangingPunct="1">
        <a:lnSpc>
          <a:spcPct val="100000"/>
        </a:lnSpc>
        <a:spcBef>
          <a:spcPts val="500"/>
        </a:spcBef>
        <a:buSzPct val="110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360000" indent="-180000" algn="l" defTabSz="914400" rtl="0" eaLnBrk="1" latinLnBrk="0" hangingPunct="1">
        <a:lnSpc>
          <a:spcPct val="100000"/>
        </a:lnSpc>
        <a:spcBef>
          <a:spcPts val="500"/>
        </a:spcBef>
        <a:buFont typeface="Calibri" panose="020F0502020204030204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0000" indent="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0" indent="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0" indent="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0" indent="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0" indent="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CEEA610-4CF5-4786-A46E-770CC3064F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Deakin University CRICOS Provider Code: 00113B</a:t>
            </a:r>
            <a:endParaRPr lang="en-GB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63367F15-0D65-4A0A-A143-3506CA25BEE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42456" y="1695150"/>
            <a:ext cx="6474867" cy="2206060"/>
          </a:xfrm>
        </p:spPr>
        <p:txBody>
          <a:bodyPr/>
          <a:lstStyle/>
          <a:p>
            <a:pPr algn="l"/>
            <a:r>
              <a:rPr lang="en-US" sz="2800" b="0" i="0" dirty="0">
                <a:solidFill>
                  <a:srgbClr val="292929"/>
                </a:solidFill>
                <a:effectLst/>
                <a:latin typeface="fell"/>
              </a:rPr>
              <a:t>Towards Accurate Knowledge Transfer between Transformer-based Models for</a:t>
            </a:r>
            <a:br>
              <a:rPr lang="en-US" sz="2800" b="0" i="0" dirty="0">
                <a:solidFill>
                  <a:srgbClr val="292929"/>
                </a:solidFill>
                <a:effectLst/>
                <a:latin typeface="fell"/>
              </a:rPr>
            </a:br>
            <a:r>
              <a:rPr lang="en-US" sz="2800" b="0" i="0" dirty="0">
                <a:solidFill>
                  <a:srgbClr val="292929"/>
                </a:solidFill>
                <a:effectLst/>
                <a:latin typeface="fell"/>
              </a:rPr>
              <a:t>Code Summarization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12EFF81-648D-37AA-DB35-083980E5587E}"/>
              </a:ext>
            </a:extLst>
          </p:cNvPr>
          <p:cNvSpPr txBox="1"/>
          <p:nvPr/>
        </p:nvSpPr>
        <p:spPr>
          <a:xfrm>
            <a:off x="242455" y="4157063"/>
            <a:ext cx="6474867" cy="15081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Chaochen Shi </a:t>
            </a:r>
            <a:r>
              <a:rPr lang="en-US" altLang="zh-CN" baseline="300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1</a:t>
            </a:r>
            <a:r>
              <a:rPr lang="en-US" altLang="zh-CN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, Yong Xiang </a:t>
            </a:r>
            <a:r>
              <a:rPr lang="en-US" altLang="zh-CN" baseline="300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2</a:t>
            </a:r>
            <a:r>
              <a:rPr lang="en-US" altLang="zh-CN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, Jiangshan Yu </a:t>
            </a:r>
            <a:r>
              <a:rPr lang="en-US" altLang="zh-CN" baseline="300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3</a:t>
            </a:r>
            <a:r>
              <a:rPr lang="en-US" altLang="zh-CN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, and </a:t>
            </a:r>
            <a:r>
              <a:rPr lang="en-US" altLang="zh-CN" dirty="0" err="1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Longxiang</a:t>
            </a:r>
            <a:r>
              <a:rPr lang="en-US" altLang="zh-CN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 Gao </a:t>
            </a:r>
            <a:r>
              <a:rPr lang="en-US" altLang="zh-CN" baseline="300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4</a:t>
            </a:r>
            <a:endParaRPr lang="zh-CN" altLang="zh-CN" sz="1400" dirty="0">
              <a:effectLst/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pPr algn="ctr"/>
            <a:r>
              <a:rPr lang="en-US" altLang="zh-CN" baseline="300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1, 2 </a:t>
            </a:r>
            <a:r>
              <a:rPr lang="en-US" altLang="zh-CN" sz="14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School of Information Technology, Deakin University, Australia</a:t>
            </a:r>
            <a:endParaRPr lang="zh-CN" altLang="zh-CN" sz="1400" dirty="0">
              <a:effectLst/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pPr algn="ctr"/>
            <a:r>
              <a:rPr lang="en-US" altLang="zh-CN" baseline="300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3 </a:t>
            </a:r>
            <a:r>
              <a:rPr lang="en-US" altLang="zh-CN" sz="14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Faculty of Information Technology, Monash</a:t>
            </a:r>
            <a:r>
              <a:rPr lang="en-US" altLang="zh-CN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 </a:t>
            </a:r>
            <a:r>
              <a:rPr lang="en-US" altLang="zh-CN" sz="14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University, Australia</a:t>
            </a:r>
            <a:endParaRPr lang="zh-CN" altLang="zh-CN" sz="1400" dirty="0">
              <a:effectLst/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pPr algn="ctr"/>
            <a:r>
              <a:rPr lang="en-US" altLang="zh-CN" sz="1400" dirty="0">
                <a:latin typeface="Times New Roman" panose="02020603050405020304" pitchFamily="18" charset="0"/>
                <a:ea typeface="宋体" panose="02010600030101010101" pitchFamily="2" charset="-122"/>
              </a:rPr>
              <a:t>4 </a:t>
            </a:r>
            <a:r>
              <a:rPr lang="en-US" altLang="zh-CN" sz="1400" dirty="0" err="1">
                <a:latin typeface="Times New Roman" panose="02020603050405020304" pitchFamily="18" charset="0"/>
                <a:ea typeface="宋体" panose="02010600030101010101" pitchFamily="2" charset="-122"/>
              </a:rPr>
              <a:t>Qilu</a:t>
            </a:r>
            <a:r>
              <a:rPr lang="en-US" altLang="zh-CN" sz="1400" dirty="0">
                <a:latin typeface="Times New Roman" panose="02020603050405020304" pitchFamily="18" charset="0"/>
                <a:ea typeface="宋体" panose="02010600030101010101" pitchFamily="2" charset="-122"/>
              </a:rPr>
              <a:t> University of Technology (Shandong Academy of Sciences), China</a:t>
            </a:r>
            <a:endParaRPr lang="zh-CN" altLang="zh-CN" sz="1400" dirty="0"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pPr indent="457200" algn="ctr"/>
            <a:r>
              <a:rPr lang="en-US" altLang="zh-CN" sz="1400" dirty="0">
                <a:latin typeface="Times New Roman" panose="02020603050405020304" pitchFamily="18" charset="0"/>
                <a:ea typeface="宋体" panose="02010600030101010101" pitchFamily="2" charset="-122"/>
              </a:rPr>
              <a:t>Email: {</a:t>
            </a:r>
            <a:r>
              <a:rPr lang="en-US" altLang="zh-CN" sz="1400" dirty="0" err="1">
                <a:latin typeface="Times New Roman" panose="02020603050405020304" pitchFamily="18" charset="0"/>
                <a:ea typeface="宋体" panose="02010600030101010101" pitchFamily="2" charset="-122"/>
              </a:rPr>
              <a:t>shicha</a:t>
            </a:r>
            <a:r>
              <a:rPr lang="en-US" altLang="zh-CN" sz="1400" dirty="0">
                <a:latin typeface="Times New Roman" panose="02020603050405020304" pitchFamily="18" charset="0"/>
                <a:ea typeface="宋体" panose="02010600030101010101" pitchFamily="2" charset="-122"/>
              </a:rPr>
              <a:t>, </a:t>
            </a:r>
            <a:r>
              <a:rPr lang="en-US" altLang="zh-CN" sz="1400" dirty="0" err="1">
                <a:latin typeface="Times New Roman" panose="02020603050405020304" pitchFamily="18" charset="0"/>
                <a:ea typeface="宋体" panose="02010600030101010101" pitchFamily="2" charset="-122"/>
              </a:rPr>
              <a:t>yong.xiang</a:t>
            </a:r>
            <a:r>
              <a:rPr lang="en-US" altLang="zh-CN" sz="1400" dirty="0">
                <a:latin typeface="Times New Roman" panose="02020603050405020304" pitchFamily="18" charset="0"/>
                <a:ea typeface="宋体" panose="02010600030101010101" pitchFamily="2" charset="-122"/>
              </a:rPr>
              <a:t>}@deakin.edu.au, j.yu.research@gmail.com, longx.gao@gmail.com</a:t>
            </a:r>
            <a:endParaRPr lang="zh-CN" altLang="zh-CN" sz="1400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818985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脚占位符 1">
            <a:extLst>
              <a:ext uri="{FF2B5EF4-FFF2-40B4-BE49-F238E27FC236}">
                <a16:creationId xmlns:a16="http://schemas.microsoft.com/office/drawing/2014/main" id="{C1023497-A09E-48A4-9ACE-BD7BEA0F01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Deakin University CRICOS Provider Code: 00113B</a:t>
            </a:r>
            <a:endParaRPr lang="en-GB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95D82148-27C8-4FB7-9846-DB13BDBBDE6A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F5AEA0E0-5CC6-4BD0-905C-A0021E419432}" type="slidenum">
              <a:rPr lang="en-GB" smtClean="0"/>
              <a:pPr/>
              <a:t>2</a:t>
            </a:fld>
            <a:endParaRPr lang="en-GB" dirty="0"/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42886736-CBDE-4328-8ABD-AADB055F1508}"/>
              </a:ext>
            </a:extLst>
          </p:cNvPr>
          <p:cNvSpPr txBox="1"/>
          <p:nvPr/>
        </p:nvSpPr>
        <p:spPr>
          <a:xfrm>
            <a:off x="1146048" y="209702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zh-CN" altLang="en-US" dirty="0"/>
          </a:p>
        </p:txBody>
      </p:sp>
      <p:sp>
        <p:nvSpPr>
          <p:cNvPr id="12" name="Content Placeholder 3">
            <a:extLst>
              <a:ext uri="{FF2B5EF4-FFF2-40B4-BE49-F238E27FC236}">
                <a16:creationId xmlns:a16="http://schemas.microsoft.com/office/drawing/2014/main" id="{8CB06225-2A5D-4230-8859-86A4561A9578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490537" y="1441667"/>
            <a:ext cx="10038125" cy="3974666"/>
          </a:xfrm>
        </p:spPr>
        <p:txBody>
          <a:bodyPr/>
          <a:lstStyle/>
          <a:p>
            <a:pPr marL="0" lvl="2" indent="0">
              <a:buNone/>
            </a:pPr>
            <a:r>
              <a:rPr lang="en-US" altLang="zh-CN" sz="2400" dirty="0"/>
              <a:t>Transformer-based Code summarization models:</a:t>
            </a:r>
          </a:p>
          <a:p>
            <a:pPr marL="0" lvl="2" indent="0">
              <a:buNone/>
            </a:pPr>
            <a:endParaRPr lang="en-US" altLang="zh-CN" sz="2400" dirty="0"/>
          </a:p>
          <a:p>
            <a:pPr lvl="2"/>
            <a:r>
              <a:rPr lang="en-US" altLang="zh-CN" i="1" dirty="0" err="1"/>
              <a:t>Wasi</a:t>
            </a:r>
            <a:r>
              <a:rPr lang="en-US" altLang="zh-CN" i="1" dirty="0"/>
              <a:t> Uddin Ahmad, </a:t>
            </a:r>
            <a:r>
              <a:rPr lang="en-US" altLang="zh-CN" i="1" dirty="0" err="1"/>
              <a:t>Saikat</a:t>
            </a:r>
            <a:r>
              <a:rPr lang="en-US" altLang="zh-CN" i="1" dirty="0"/>
              <a:t> Chakraborty, </a:t>
            </a:r>
            <a:r>
              <a:rPr lang="en-US" altLang="zh-CN" i="1" dirty="0" err="1"/>
              <a:t>Baishakhi</a:t>
            </a:r>
            <a:r>
              <a:rPr lang="en-US" altLang="zh-CN" i="1" dirty="0"/>
              <a:t> Ray, and Kai-Wei Chang. A transformer-based approach for source code summarization. </a:t>
            </a:r>
            <a:r>
              <a:rPr lang="en-US" altLang="zh-CN" i="1" dirty="0" err="1"/>
              <a:t>arXiv</a:t>
            </a:r>
            <a:r>
              <a:rPr lang="en-US" altLang="zh-CN" i="1" dirty="0"/>
              <a:t> preprint arXiv:2005.00653, 2020.</a:t>
            </a:r>
          </a:p>
          <a:p>
            <a:pPr lvl="2"/>
            <a:r>
              <a:rPr lang="en-US" altLang="zh-CN" i="1" dirty="0"/>
              <a:t>Colin B Clement, Dawn Drain, Jonathan </a:t>
            </a:r>
            <a:r>
              <a:rPr lang="en-US" altLang="zh-CN" i="1" dirty="0" err="1"/>
              <a:t>Timcheck</a:t>
            </a:r>
            <a:r>
              <a:rPr lang="en-US" altLang="zh-CN" i="1" dirty="0"/>
              <a:t>, Alexey </a:t>
            </a:r>
            <a:r>
              <a:rPr lang="en-US" altLang="zh-CN" i="1" dirty="0" err="1"/>
              <a:t>Svyatkovskiy</a:t>
            </a:r>
            <a:r>
              <a:rPr lang="en-US" altLang="zh-CN" i="1" dirty="0"/>
              <a:t>, and Neel </a:t>
            </a:r>
            <a:r>
              <a:rPr lang="en-US" altLang="zh-CN" i="1" dirty="0" err="1"/>
              <a:t>Sundaresan</a:t>
            </a:r>
            <a:r>
              <a:rPr lang="en-US" altLang="zh-CN" i="1" dirty="0"/>
              <a:t>. Pymt5: multi-mode translation of natural language and python code with transformers. </a:t>
            </a:r>
            <a:r>
              <a:rPr lang="en-US" altLang="zh-CN" i="1" dirty="0" err="1"/>
              <a:t>arXiv</a:t>
            </a:r>
            <a:r>
              <a:rPr lang="en-US" altLang="zh-CN" i="1" dirty="0"/>
              <a:t> preprint arXiv:2010.03150, 2020.</a:t>
            </a:r>
          </a:p>
          <a:p>
            <a:pPr lvl="2"/>
            <a:r>
              <a:rPr lang="en-US" altLang="zh-CN" i="1" dirty="0"/>
              <a:t>Xin Liu and </a:t>
            </a:r>
            <a:r>
              <a:rPr lang="en-US" altLang="zh-CN" i="1" dirty="0" err="1"/>
              <a:t>Liutong</a:t>
            </a:r>
            <a:r>
              <a:rPr lang="en-US" altLang="zh-CN" i="1" dirty="0"/>
              <a:t> Xu. A combined model for extractive and abstractive summarization based on transformer model. In SEKE, pages 396–399, 2020.</a:t>
            </a:r>
          </a:p>
          <a:p>
            <a:pPr lvl="2"/>
            <a:r>
              <a:rPr lang="en-US" altLang="zh-CN" i="1" dirty="0" err="1"/>
              <a:t>Ruyun</a:t>
            </a:r>
            <a:r>
              <a:rPr lang="en-US" altLang="zh-CN" i="1" dirty="0"/>
              <a:t> Wang, </a:t>
            </a:r>
            <a:r>
              <a:rPr lang="en-US" altLang="zh-CN" i="1" dirty="0" err="1"/>
              <a:t>Hanwen</a:t>
            </a:r>
            <a:r>
              <a:rPr lang="en-US" altLang="zh-CN" i="1" dirty="0"/>
              <a:t> Zhang, Guoliang Lu, Lei </a:t>
            </a:r>
            <a:r>
              <a:rPr lang="en-US" altLang="zh-CN" i="1" dirty="0" err="1"/>
              <a:t>Lyu</a:t>
            </a:r>
            <a:r>
              <a:rPr lang="en-US" altLang="zh-CN" i="1" dirty="0"/>
              <a:t>, and Chen </a:t>
            </a:r>
            <a:r>
              <a:rPr lang="en-US" altLang="zh-CN" i="1" dirty="0" err="1"/>
              <a:t>Lyu</a:t>
            </a:r>
            <a:r>
              <a:rPr lang="en-US" altLang="zh-CN" i="1" dirty="0"/>
              <a:t>. Fret: Functional reinforced transformer with </a:t>
            </a:r>
            <a:r>
              <a:rPr lang="en-US" altLang="zh-CN" i="1" dirty="0" err="1"/>
              <a:t>bert</a:t>
            </a:r>
            <a:r>
              <a:rPr lang="en-US" altLang="zh-CN" i="1" dirty="0"/>
              <a:t> for code summarization. IEEE Access, 8:135591–135604, 2020. </a:t>
            </a:r>
          </a:p>
          <a:p>
            <a:pPr lvl="2"/>
            <a:r>
              <a:rPr lang="en-US" altLang="zh-CN" i="1" dirty="0"/>
              <a:t>…</a:t>
            </a:r>
          </a:p>
          <a:p>
            <a:pPr marL="0" lvl="2" indent="0">
              <a:buNone/>
            </a:pPr>
            <a:endParaRPr lang="en-US" altLang="zh-CN" sz="2000" dirty="0">
              <a:solidFill>
                <a:srgbClr val="373636"/>
              </a:solidFill>
            </a:endParaRPr>
          </a:p>
          <a:p>
            <a:pPr marL="0" lvl="2" indent="0">
              <a:buNone/>
            </a:pPr>
            <a:endParaRPr lang="en-US" sz="2000" dirty="0"/>
          </a:p>
          <a:p>
            <a:pPr lvl="2"/>
            <a:endParaRPr lang="en-US" sz="2000" dirty="0"/>
          </a:p>
          <a:p>
            <a:pPr marL="0" lvl="2" indent="0">
              <a:buNone/>
            </a:pPr>
            <a:endParaRPr lang="en-US" sz="2000" dirty="0"/>
          </a:p>
          <a:p>
            <a:pPr lvl="2"/>
            <a:endParaRPr lang="en-US" altLang="zh-CN" sz="2000" dirty="0"/>
          </a:p>
          <a:p>
            <a:pPr lvl="2"/>
            <a:endParaRPr lang="en-US" altLang="zh-CN" sz="2000" dirty="0">
              <a:solidFill>
                <a:srgbClr val="37363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16797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脚占位符 1">
            <a:extLst>
              <a:ext uri="{FF2B5EF4-FFF2-40B4-BE49-F238E27FC236}">
                <a16:creationId xmlns:a16="http://schemas.microsoft.com/office/drawing/2014/main" id="{C1023497-A09E-48A4-9ACE-BD7BEA0F01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Deakin University CRICOS Provider Code: 00113B</a:t>
            </a:r>
            <a:endParaRPr lang="en-GB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95D82148-27C8-4FB7-9846-DB13BDBBDE6A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F5AEA0E0-5CC6-4BD0-905C-A0021E419432}" type="slidenum">
              <a:rPr lang="en-GB" smtClean="0"/>
              <a:pPr/>
              <a:t>3</a:t>
            </a:fld>
            <a:endParaRPr lang="en-GB" dirty="0"/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42886736-CBDE-4328-8ABD-AADB055F1508}"/>
              </a:ext>
            </a:extLst>
          </p:cNvPr>
          <p:cNvSpPr txBox="1"/>
          <p:nvPr/>
        </p:nvSpPr>
        <p:spPr>
          <a:xfrm>
            <a:off x="1146048" y="209702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zh-CN" altLang="en-US" dirty="0"/>
          </a:p>
        </p:txBody>
      </p:sp>
      <p:sp>
        <p:nvSpPr>
          <p:cNvPr id="12" name="Content Placeholder 3">
            <a:extLst>
              <a:ext uri="{FF2B5EF4-FFF2-40B4-BE49-F238E27FC236}">
                <a16:creationId xmlns:a16="http://schemas.microsoft.com/office/drawing/2014/main" id="{8CB06225-2A5D-4230-8859-86A4561A9578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490537" y="1441667"/>
            <a:ext cx="10038125" cy="4586600"/>
          </a:xfrm>
        </p:spPr>
        <p:txBody>
          <a:bodyPr/>
          <a:lstStyle/>
          <a:p>
            <a:pPr marL="0" lvl="2" indent="0">
              <a:buNone/>
            </a:pPr>
            <a:r>
              <a:rPr lang="en-US" altLang="zh-CN" sz="2000" b="1" dirty="0">
                <a:solidFill>
                  <a:srgbClr val="373636"/>
                </a:solidFill>
              </a:rPr>
              <a:t>Data Shortage:</a:t>
            </a:r>
          </a:p>
          <a:p>
            <a:pPr marL="0" lvl="2" indent="0">
              <a:buNone/>
            </a:pPr>
            <a:endParaRPr lang="en-US" altLang="zh-CN" sz="2000" dirty="0">
              <a:solidFill>
                <a:srgbClr val="373636"/>
              </a:solidFill>
            </a:endParaRPr>
          </a:p>
          <a:p>
            <a:pPr marL="0" lvl="2" indent="0">
              <a:buNone/>
            </a:pPr>
            <a:r>
              <a:rPr lang="en-US" altLang="zh-CN" sz="2000" dirty="0">
                <a:solidFill>
                  <a:srgbClr val="373636"/>
                </a:solidFill>
              </a:rPr>
              <a:t>For </a:t>
            </a:r>
            <a:r>
              <a:rPr lang="en-US" altLang="zh-CN" sz="2000" b="1" dirty="0">
                <a:solidFill>
                  <a:srgbClr val="373636"/>
                </a:solidFill>
              </a:rPr>
              <a:t>Java</a:t>
            </a:r>
            <a:r>
              <a:rPr lang="en-US" altLang="zh-CN" sz="2000" dirty="0">
                <a:solidFill>
                  <a:srgbClr val="373636"/>
                </a:solidFill>
              </a:rPr>
              <a:t> and </a:t>
            </a:r>
            <a:r>
              <a:rPr lang="en-US" altLang="zh-CN" sz="2000" b="1" dirty="0">
                <a:solidFill>
                  <a:srgbClr val="373636"/>
                </a:solidFill>
              </a:rPr>
              <a:t>Python</a:t>
            </a:r>
            <a:r>
              <a:rPr lang="en-US" altLang="zh-CN" sz="2000" dirty="0">
                <a:solidFill>
                  <a:srgbClr val="373636"/>
                </a:solidFill>
              </a:rPr>
              <a:t>, there are already large public datasets such as SIT  and </a:t>
            </a:r>
            <a:r>
              <a:rPr lang="en-US" altLang="zh-CN" sz="2000" dirty="0" err="1">
                <a:solidFill>
                  <a:srgbClr val="373636"/>
                </a:solidFill>
              </a:rPr>
              <a:t>CodeSearchNet</a:t>
            </a:r>
            <a:r>
              <a:rPr lang="en-US" altLang="zh-CN" sz="2000" dirty="0">
                <a:solidFill>
                  <a:srgbClr val="373636"/>
                </a:solidFill>
              </a:rPr>
              <a:t> with millions of records. </a:t>
            </a:r>
          </a:p>
          <a:p>
            <a:pPr marL="0" lvl="2" indent="0">
              <a:buNone/>
            </a:pPr>
            <a:endParaRPr lang="en-US" altLang="zh-CN" sz="2000" dirty="0">
              <a:solidFill>
                <a:srgbClr val="373636"/>
              </a:solidFill>
            </a:endParaRPr>
          </a:p>
          <a:p>
            <a:pPr marL="0" lvl="2" indent="0">
              <a:buNone/>
            </a:pPr>
            <a:r>
              <a:rPr lang="en-US" altLang="zh-CN" sz="2000" dirty="0">
                <a:solidFill>
                  <a:srgbClr val="373636"/>
                </a:solidFill>
              </a:rPr>
              <a:t>For Solidity, Scala, Rust… THERE ARE NO SUCH CORPUS FOR TRAINING </a:t>
            </a:r>
          </a:p>
          <a:p>
            <a:pPr marL="0" lvl="2" indent="0">
              <a:buNone/>
            </a:pPr>
            <a:endParaRPr lang="en-US" sz="2000" dirty="0">
              <a:solidFill>
                <a:srgbClr val="373636"/>
              </a:solidFill>
            </a:endParaRPr>
          </a:p>
          <a:p>
            <a:pPr marL="0" lvl="2" indent="0">
              <a:buNone/>
            </a:pPr>
            <a:endParaRPr lang="en-US" sz="2000" dirty="0"/>
          </a:p>
          <a:p>
            <a:pPr marL="0" lvl="2" indent="0">
              <a:buNone/>
            </a:pPr>
            <a:r>
              <a:rPr lang="en-US" sz="2000" b="1" dirty="0"/>
              <a:t>S</a:t>
            </a:r>
            <a:r>
              <a:rPr lang="en-US" altLang="zh-CN" sz="2000" b="1" dirty="0"/>
              <a:t>ol</a:t>
            </a:r>
            <a:r>
              <a:rPr lang="en-US" altLang="zh-CN" sz="2000" b="1" dirty="0">
                <a:solidFill>
                  <a:srgbClr val="373636"/>
                </a:solidFill>
              </a:rPr>
              <a:t>utio</a:t>
            </a:r>
            <a:r>
              <a:rPr lang="en-US" altLang="zh-CN" sz="2000" b="1" dirty="0"/>
              <a:t>n:</a:t>
            </a:r>
          </a:p>
          <a:p>
            <a:pPr marL="0" lvl="2" indent="0">
              <a:buNone/>
            </a:pPr>
            <a:endParaRPr lang="en-US" sz="2000" dirty="0"/>
          </a:p>
          <a:p>
            <a:pPr marL="0" lvl="2" indent="0">
              <a:buNone/>
            </a:pPr>
            <a:r>
              <a:rPr lang="en-US" altLang="zh-CN" sz="2000" dirty="0">
                <a:solidFill>
                  <a:srgbClr val="373636"/>
                </a:solidFill>
              </a:rPr>
              <a:t>Transferring specific knowledge from well-trained code summarization models to less-trained models.</a:t>
            </a:r>
            <a:endParaRPr lang="en-US" sz="2000" dirty="0">
              <a:solidFill>
                <a:srgbClr val="373636"/>
              </a:solidFill>
            </a:endParaRPr>
          </a:p>
          <a:p>
            <a:pPr lvl="2"/>
            <a:endParaRPr lang="en-US" altLang="zh-CN" sz="2000" dirty="0">
              <a:solidFill>
                <a:srgbClr val="373636"/>
              </a:solidFill>
            </a:endParaRPr>
          </a:p>
          <a:p>
            <a:pPr lvl="2"/>
            <a:endParaRPr lang="en-US" altLang="zh-CN" sz="2000" dirty="0">
              <a:solidFill>
                <a:srgbClr val="37363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9519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脚占位符 1">
            <a:extLst>
              <a:ext uri="{FF2B5EF4-FFF2-40B4-BE49-F238E27FC236}">
                <a16:creationId xmlns:a16="http://schemas.microsoft.com/office/drawing/2014/main" id="{4B34DB75-1580-42B1-8FC5-3CCF62452C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 dirty="0"/>
              <a:t>Deakin University CRICOS Provider Code: 00113B</a:t>
            </a:r>
            <a:endParaRPr lang="en-GB" dirty="0"/>
          </a:p>
        </p:txBody>
      </p:sp>
      <p:sp>
        <p:nvSpPr>
          <p:cNvPr id="6" name="标题 5">
            <a:extLst>
              <a:ext uri="{FF2B5EF4-FFF2-40B4-BE49-F238E27FC236}">
                <a16:creationId xmlns:a16="http://schemas.microsoft.com/office/drawing/2014/main" id="{62137531-74A6-45FA-8EB6-9D924B11E2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4DE8FE90-F006-4211-B6F5-8027A8B2557E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F5AEA0E0-5CC6-4BD0-905C-A0021E419432}" type="slidenum">
              <a:rPr lang="en-GB" smtClean="0"/>
              <a:pPr/>
              <a:t>4</a:t>
            </a:fld>
            <a:endParaRPr lang="en-GB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ontent Placeholder 3">
                <a:extLst>
                  <a:ext uri="{FF2B5EF4-FFF2-40B4-BE49-F238E27FC236}">
                    <a16:creationId xmlns:a16="http://schemas.microsoft.com/office/drawing/2014/main" id="{C7FA4C33-EC95-4A2B-B4F4-B7237C722F4B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490538" y="1645695"/>
                <a:ext cx="10193790" cy="3974666"/>
              </a:xfrm>
              <a:prstGeom prst="rect">
                <a:avLst/>
              </a:prstGeom>
            </p:spPr>
            <p:txBody>
              <a:bodyPr/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spcAft>
                    <a:spcPts val="2400"/>
                  </a:spcAft>
                  <a:buFont typeface="Arial" panose="020B0604020202020204" pitchFamily="34" charset="0"/>
                  <a:buNone/>
                  <a:defRPr sz="37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0" indent="0" algn="l" defTabSz="914400" rtl="0" eaLnBrk="1" latinLnBrk="0" hangingPunct="1">
                  <a:lnSpc>
                    <a:spcPct val="100000"/>
                  </a:lnSpc>
                  <a:spcBef>
                    <a:spcPts val="500"/>
                  </a:spcBef>
                  <a:spcAft>
                    <a:spcPts val="0"/>
                  </a:spcAft>
                  <a:buFont typeface="Arial" panose="020B0604020202020204" pitchFamily="34" charset="0"/>
                  <a:buNone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0000" indent="-180000" algn="l" defTabSz="914400" rtl="0" eaLnBrk="1" latinLnBrk="0" hangingPunct="1">
                  <a:lnSpc>
                    <a:spcPct val="100000"/>
                  </a:lnSpc>
                  <a:spcBef>
                    <a:spcPts val="500"/>
                  </a:spcBef>
                  <a:buSzPct val="110000"/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360000" indent="-180000" algn="l" defTabSz="914400" rtl="0" eaLnBrk="1" latinLnBrk="0" hangingPunct="1">
                  <a:lnSpc>
                    <a:spcPct val="100000"/>
                  </a:lnSpc>
                  <a:spcBef>
                    <a:spcPts val="500"/>
                  </a:spcBef>
                  <a:buFont typeface="Calibri" panose="020F0502020204030204" pitchFamily="34" charset="0"/>
                  <a:buChar char="–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0000" indent="0" algn="l" defTabSz="914400" rtl="0" eaLnBrk="1" latinLnBrk="0" hangingPunct="1">
                  <a:lnSpc>
                    <a:spcPct val="10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0" indent="0" algn="l" defTabSz="914400" rtl="0" eaLnBrk="1" latinLnBrk="0" hangingPunct="1">
                  <a:lnSpc>
                    <a:spcPct val="10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0" indent="0" algn="l" defTabSz="914400" rtl="0" eaLnBrk="1" latinLnBrk="0" hangingPunct="1">
                  <a:lnSpc>
                    <a:spcPct val="10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0" indent="0" algn="l" defTabSz="914400" rtl="0" eaLnBrk="1" latinLnBrk="0" hangingPunct="1">
                  <a:lnSpc>
                    <a:spcPct val="10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0" indent="0" algn="l" defTabSz="914400" rtl="0" eaLnBrk="1" latinLnBrk="0" hangingPunct="1">
                  <a:lnSpc>
                    <a:spcPct val="10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457200" indent="-45720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zh-CN" altLang="zh-CN" sz="2400" i="1" spc="-5" smtClean="0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400" i="1" spc="-5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𝑀</m:t>
                        </m:r>
                      </m:e>
                      <m:sub>
                        <m:r>
                          <a:rPr lang="en-US" altLang="zh-CN" sz="2400" i="1" spc="-5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𝐴</m:t>
                        </m:r>
                      </m:sub>
                    </m:sSub>
                    <m:r>
                      <a:rPr lang="en-US" altLang="zh-CN" sz="2400" b="0" i="1" spc="-5" smtClean="0">
                        <a:effectLst/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 : </m:t>
                    </m:r>
                  </m:oMath>
                </a14:m>
                <a:r>
                  <a:rPr lang="en-US" altLang="zh-CN" sz="2400" b="1" dirty="0"/>
                  <a:t>Well-trained </a:t>
                </a:r>
                <a:r>
                  <a:rPr lang="en-US" altLang="zh-CN" sz="2400" dirty="0"/>
                  <a:t>transformer-based model for programming  language </a:t>
                </a:r>
                <a:r>
                  <a:rPr lang="en-US" altLang="zh-CN" sz="2400" b="1" dirty="0"/>
                  <a:t>A</a:t>
                </a:r>
              </a:p>
              <a:p>
                <a:pPr marL="457200" indent="-45720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zh-CN" altLang="zh-CN" sz="2400" i="1" spc="-5" smtClean="0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400" i="1" spc="-5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𝑀</m:t>
                        </m:r>
                      </m:e>
                      <m:sub>
                        <m:r>
                          <a:rPr lang="en-US" altLang="zh-CN" sz="2400" b="0" i="1" spc="-5" smtClean="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𝐵</m:t>
                        </m:r>
                      </m:sub>
                    </m:sSub>
                    <m:r>
                      <a:rPr lang="en-US" altLang="zh-CN" sz="2400" b="0" i="1" spc="-5" smtClean="0">
                        <a:effectLst/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 : </m:t>
                    </m:r>
                  </m:oMath>
                </a14:m>
                <a:r>
                  <a:rPr lang="en-US" altLang="zh-CN" sz="2400" b="1" dirty="0"/>
                  <a:t>Untrained </a:t>
                </a:r>
                <a:r>
                  <a:rPr lang="en-US" altLang="zh-CN" sz="2400" dirty="0"/>
                  <a:t>transformer-based model for programming  language </a:t>
                </a:r>
                <a:r>
                  <a:rPr lang="en-US" altLang="zh-CN" sz="2400" b="1" dirty="0"/>
                  <a:t>B</a:t>
                </a:r>
              </a:p>
              <a:p>
                <a:endParaRPr lang="en-US" altLang="zh-CN" sz="2400" b="1" dirty="0"/>
              </a:p>
              <a:p>
                <a:r>
                  <a:rPr lang="en-US" altLang="zh-CN" sz="2400" b="1" dirty="0"/>
                  <a:t>Target: </a:t>
                </a:r>
              </a:p>
              <a:p>
                <a:r>
                  <a:rPr lang="en-US" altLang="zh-CN" sz="2400" dirty="0"/>
                  <a:t>Accurately transferring knowledge from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zh-CN" altLang="zh-CN" sz="2400" i="1" spc="-5" smtClean="0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400" i="1" spc="-5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𝑀</m:t>
                        </m:r>
                      </m:e>
                      <m:sub>
                        <m:r>
                          <a:rPr lang="en-US" altLang="zh-CN" sz="2400" i="1" spc="-5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𝐴</m:t>
                        </m:r>
                      </m:sub>
                    </m:sSub>
                    <m:r>
                      <a:rPr lang="en-US" altLang="zh-CN" sz="2400" b="0" i="1" spc="-5" smtClean="0">
                        <a:effectLst/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 </m:t>
                    </m:r>
                  </m:oMath>
                </a14:m>
                <a:r>
                  <a:rPr lang="en-US" altLang="zh-CN" sz="2400" dirty="0"/>
                  <a:t>to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zh-CN" altLang="zh-CN" sz="2400" i="1" spc="-5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400" i="1" spc="-5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b>
                        <m:r>
                          <a:rPr lang="en-US" altLang="zh-CN" sz="2400" i="1" spc="-5">
                            <a:latin typeface="Cambria Math" panose="02040503050406030204" pitchFamily="18" charset="0"/>
                          </a:rPr>
                          <m:t>𝐵</m:t>
                        </m:r>
                      </m:sub>
                    </m:sSub>
                    <m:r>
                      <a:rPr lang="en-US" altLang="zh-CN" sz="2400" i="1" spc="-5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altLang="zh-CN" sz="2400" dirty="0"/>
                  <a:t>to facilitate the training process of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zh-CN" altLang="zh-CN" sz="2400" i="1" spc="-5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400" i="1" spc="-5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b>
                        <m:r>
                          <a:rPr lang="en-US" altLang="zh-CN" sz="2400" i="1" spc="-5">
                            <a:latin typeface="Cambria Math" panose="02040503050406030204" pitchFamily="18" charset="0"/>
                          </a:rPr>
                          <m:t>𝐵</m:t>
                        </m:r>
                      </m:sub>
                    </m:sSub>
                    <m:r>
                      <a:rPr lang="en-US" altLang="zh-CN" sz="2400" i="1" spc="-5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altLang="zh-CN" sz="2400" dirty="0"/>
                  <a:t>. </a:t>
                </a:r>
              </a:p>
              <a:p>
                <a:pPr marL="457200" indent="-457200">
                  <a:buFont typeface="Arial" panose="020B0604020202020204" pitchFamily="34" charset="0"/>
                  <a:buChar char="•"/>
                </a:pPr>
                <a:endParaRPr lang="en-US" altLang="zh-CN" sz="2400" b="1" dirty="0"/>
              </a:p>
              <a:p>
                <a:pPr marL="457200" indent="-457200">
                  <a:buFont typeface="Arial" panose="020B0604020202020204" pitchFamily="34" charset="0"/>
                  <a:buChar char="•"/>
                </a:pPr>
                <a:endParaRPr lang="en-US" altLang="zh-CN" sz="2400" b="1" dirty="0"/>
              </a:p>
            </p:txBody>
          </p:sp>
        </mc:Choice>
        <mc:Fallback xmlns="">
          <p:sp>
            <p:nvSpPr>
              <p:cNvPr id="10" name="Content Placeholder 3">
                <a:extLst>
                  <a:ext uri="{FF2B5EF4-FFF2-40B4-BE49-F238E27FC236}">
                    <a16:creationId xmlns:a16="http://schemas.microsoft.com/office/drawing/2014/main" id="{C7FA4C33-EC95-4A2B-B4F4-B7237C722F4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0538" y="1645695"/>
                <a:ext cx="10193790" cy="3974666"/>
              </a:xfrm>
              <a:prstGeom prst="rect">
                <a:avLst/>
              </a:prstGeom>
              <a:blipFill>
                <a:blip r:embed="rId3"/>
                <a:stretch>
                  <a:fillRect l="-897" t="-214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550636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脚占位符 1">
            <a:extLst>
              <a:ext uri="{FF2B5EF4-FFF2-40B4-BE49-F238E27FC236}">
                <a16:creationId xmlns:a16="http://schemas.microsoft.com/office/drawing/2014/main" id="{4B34DB75-1580-42B1-8FC5-3CCF62452C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 dirty="0"/>
              <a:t>Deakin University CRICOS Provider Code: 00113B</a:t>
            </a:r>
            <a:endParaRPr lang="en-GB" dirty="0"/>
          </a:p>
        </p:txBody>
      </p:sp>
      <p:sp>
        <p:nvSpPr>
          <p:cNvPr id="6" name="标题 5">
            <a:extLst>
              <a:ext uri="{FF2B5EF4-FFF2-40B4-BE49-F238E27FC236}">
                <a16:creationId xmlns:a16="http://schemas.microsoft.com/office/drawing/2014/main" id="{62137531-74A6-45FA-8EB6-9D924B11E2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4DE8FE90-F006-4211-B6F5-8027A8B2557E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F5AEA0E0-5CC6-4BD0-905C-A0021E419432}" type="slidenum">
              <a:rPr lang="en-GB" smtClean="0"/>
              <a:pPr/>
              <a:t>5</a:t>
            </a:fld>
            <a:endParaRPr lang="en-GB" dirty="0"/>
          </a:p>
        </p:txBody>
      </p:sp>
      <p:sp>
        <p:nvSpPr>
          <p:cNvPr id="10" name="Content Placeholder 3">
            <a:extLst>
              <a:ext uri="{FF2B5EF4-FFF2-40B4-BE49-F238E27FC236}">
                <a16:creationId xmlns:a16="http://schemas.microsoft.com/office/drawing/2014/main" id="{C7FA4C33-EC95-4A2B-B4F4-B7237C722F4B}"/>
              </a:ext>
            </a:extLst>
          </p:cNvPr>
          <p:cNvSpPr txBox="1">
            <a:spLocks/>
          </p:cNvSpPr>
          <p:nvPr/>
        </p:nvSpPr>
        <p:spPr>
          <a:xfrm>
            <a:off x="490538" y="1645695"/>
            <a:ext cx="10193790" cy="3974666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2400"/>
              </a:spcAft>
              <a:buFont typeface="Arial" panose="020B0604020202020204" pitchFamily="34" charset="0"/>
              <a:buNone/>
              <a:defRPr sz="3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0000" indent="-1800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SzPct val="110000"/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60000" indent="-1800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Calibri" panose="020F0502020204030204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00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altLang="zh-CN" sz="2400" dirty="0"/>
              <a:t>Shared features exist in different programming languages.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altLang="zh-CN" sz="2400" dirty="0"/>
              <a:t>Each parallel head pays attention to an individual subspace.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E6CB676-D33D-A144-D699-EE252A0FF1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20766" y="3106440"/>
            <a:ext cx="5333333" cy="3304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26204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脚占位符 1">
            <a:extLst>
              <a:ext uri="{FF2B5EF4-FFF2-40B4-BE49-F238E27FC236}">
                <a16:creationId xmlns:a16="http://schemas.microsoft.com/office/drawing/2014/main" id="{4B34DB75-1580-42B1-8FC5-3CCF62452C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 dirty="0"/>
              <a:t>Deakin University CRICOS Provider Code: 00113B</a:t>
            </a:r>
            <a:endParaRPr lang="en-GB" dirty="0"/>
          </a:p>
        </p:txBody>
      </p:sp>
      <p:sp>
        <p:nvSpPr>
          <p:cNvPr id="6" name="标题 5">
            <a:extLst>
              <a:ext uri="{FF2B5EF4-FFF2-40B4-BE49-F238E27FC236}">
                <a16:creationId xmlns:a16="http://schemas.microsoft.com/office/drawing/2014/main" id="{62137531-74A6-45FA-8EB6-9D924B11E2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4DE8FE90-F006-4211-B6F5-8027A8B2557E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F5AEA0E0-5CC6-4BD0-905C-A0021E419432}" type="slidenum">
              <a:rPr lang="en-GB" smtClean="0"/>
              <a:pPr/>
              <a:t>6</a:t>
            </a:fld>
            <a:endParaRPr lang="en-GB" dirty="0"/>
          </a:p>
        </p:txBody>
      </p:sp>
      <p:sp>
        <p:nvSpPr>
          <p:cNvPr id="10" name="Content Placeholder 3">
            <a:extLst>
              <a:ext uri="{FF2B5EF4-FFF2-40B4-BE49-F238E27FC236}">
                <a16:creationId xmlns:a16="http://schemas.microsoft.com/office/drawing/2014/main" id="{C7FA4C33-EC95-4A2B-B4F4-B7237C722F4B}"/>
              </a:ext>
            </a:extLst>
          </p:cNvPr>
          <p:cNvSpPr txBox="1">
            <a:spLocks/>
          </p:cNvSpPr>
          <p:nvPr/>
        </p:nvSpPr>
        <p:spPr>
          <a:xfrm>
            <a:off x="490538" y="1645695"/>
            <a:ext cx="10193790" cy="3974666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2400"/>
              </a:spcAft>
              <a:buFont typeface="Arial" panose="020B0604020202020204" pitchFamily="34" charset="0"/>
              <a:buNone/>
              <a:defRPr sz="3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0000" indent="-1800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SzPct val="110000"/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60000" indent="-1800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Calibri" panose="020F0502020204030204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00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400" b="1" dirty="0"/>
              <a:t>RQ1: </a:t>
            </a:r>
            <a:r>
              <a:rPr lang="en-US" altLang="zh-CN" sz="2400" dirty="0"/>
              <a:t>How to identify the transferrable heads?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altLang="zh-CN" sz="2400" b="1" dirty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altLang="zh-CN" sz="2400" b="1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4A41ED4-86D1-CBBF-7D05-393D588A3EE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2" y="2148673"/>
            <a:ext cx="3999949" cy="4216163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FBF78AFF-C4A2-DA23-C26A-F86F699C68F1}"/>
                  </a:ext>
                </a:extLst>
              </p:cNvPr>
              <p:cNvSpPr txBox="1"/>
              <p:nvPr/>
            </p:nvSpPr>
            <p:spPr>
              <a:xfrm>
                <a:off x="761890" y="2856370"/>
                <a:ext cx="5418788" cy="280076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en-US"/>
                </a:defPPr>
                <a:lvl1pPr lvl="0">
                  <a:defRPr sz="1200" baseline="0">
                    <a:effectLst/>
                  </a:defRPr>
                </a:lvl1pPr>
              </a:lstStyle>
              <a:p>
                <a:r>
                  <a:rPr lang="en-US" altLang="zh-CN" sz="2000" dirty="0"/>
                  <a:t>Non-transferable heads contribute more to non-shared features, helping D distinguish A from B; Transferable heads are the opposite. </a:t>
                </a:r>
              </a:p>
              <a:p>
                <a:endParaRPr lang="en-US" altLang="zh-CN" sz="2000" dirty="0"/>
              </a:p>
              <a:p>
                <a:r>
                  <a:rPr lang="en-US" altLang="zh-CN" sz="2000" b="1" dirty="0"/>
                  <a:t>F1 threshold</a:t>
                </a:r>
                <a:r>
                  <a:rPr lang="en-US" altLang="zh-CN" sz="2000" dirty="0"/>
                  <a:t>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zh-CN" altLang="zh-CN" sz="2000" i="1" spc="-5" smtClean="0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000" i="1" spc="-5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𝑀</m:t>
                        </m:r>
                      </m:e>
                      <m:sub>
                        <m:r>
                          <a:rPr lang="en-US" altLang="zh-CN" sz="2000" i="1" spc="-5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𝐴</m:t>
                        </m:r>
                      </m:sub>
                    </m:sSub>
                    <m:r>
                      <a:rPr lang="en-US" altLang="zh-CN" sz="2000" b="0" i="1" spc="-5" smtClean="0">
                        <a:effectLst/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′</m:t>
                    </m:r>
                  </m:oMath>
                </a14:m>
                <a:r>
                  <a:rPr lang="en-US" altLang="zh-CN" sz="2000" dirty="0"/>
                  <a:t>s multi-heads</a:t>
                </a:r>
              </a:p>
              <a:p>
                <a:endParaRPr lang="en-US" altLang="zh-CN" sz="2000" dirty="0"/>
              </a:p>
              <a:p>
                <a:r>
                  <a:rPr lang="en-US" altLang="zh-CN" sz="2000" dirty="0"/>
                  <a:t>For heads with a lower F1 score than the threshold, we identify them as transferable heads.</a:t>
                </a:r>
              </a:p>
              <a:p>
                <a:endParaRPr lang="zh-CN" altLang="zh-CN" sz="1600" dirty="0"/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FBF78AFF-C4A2-DA23-C26A-F86F699C68F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1890" y="2856370"/>
                <a:ext cx="5418788" cy="2800767"/>
              </a:xfrm>
              <a:prstGeom prst="rect">
                <a:avLst/>
              </a:prstGeom>
              <a:blipFill>
                <a:blip r:embed="rId4"/>
                <a:stretch>
                  <a:fillRect l="-1237" t="-1307" r="-33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738683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脚占位符 1">
            <a:extLst>
              <a:ext uri="{FF2B5EF4-FFF2-40B4-BE49-F238E27FC236}">
                <a16:creationId xmlns:a16="http://schemas.microsoft.com/office/drawing/2014/main" id="{4B34DB75-1580-42B1-8FC5-3CCF62452C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 dirty="0"/>
              <a:t>Deakin University CRICOS Provider Code: 00113B</a:t>
            </a:r>
            <a:endParaRPr lang="en-GB" dirty="0"/>
          </a:p>
        </p:txBody>
      </p:sp>
      <p:sp>
        <p:nvSpPr>
          <p:cNvPr id="6" name="标题 5">
            <a:extLst>
              <a:ext uri="{FF2B5EF4-FFF2-40B4-BE49-F238E27FC236}">
                <a16:creationId xmlns:a16="http://schemas.microsoft.com/office/drawing/2014/main" id="{62137531-74A6-45FA-8EB6-9D924B11E2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4DE8FE90-F006-4211-B6F5-8027A8B2557E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F5AEA0E0-5CC6-4BD0-905C-A0021E419432}" type="slidenum">
              <a:rPr lang="en-GB" smtClean="0"/>
              <a:pPr/>
              <a:t>7</a:t>
            </a:fld>
            <a:endParaRPr lang="en-GB" dirty="0"/>
          </a:p>
        </p:txBody>
      </p:sp>
      <p:sp>
        <p:nvSpPr>
          <p:cNvPr id="10" name="Content Placeholder 3">
            <a:extLst>
              <a:ext uri="{FF2B5EF4-FFF2-40B4-BE49-F238E27FC236}">
                <a16:creationId xmlns:a16="http://schemas.microsoft.com/office/drawing/2014/main" id="{C7FA4C33-EC95-4A2B-B4F4-B7237C722F4B}"/>
              </a:ext>
            </a:extLst>
          </p:cNvPr>
          <p:cNvSpPr txBox="1">
            <a:spLocks/>
          </p:cNvSpPr>
          <p:nvPr/>
        </p:nvSpPr>
        <p:spPr>
          <a:xfrm>
            <a:off x="490538" y="1645695"/>
            <a:ext cx="10193790" cy="3974666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2400"/>
              </a:spcAft>
              <a:buFont typeface="Arial" panose="020B0604020202020204" pitchFamily="34" charset="0"/>
              <a:buNone/>
              <a:defRPr sz="3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0000" indent="-1800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SzPct val="110000"/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60000" indent="-1800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Calibri" panose="020F0502020204030204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00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400" b="1" dirty="0"/>
              <a:t>RQ2: </a:t>
            </a:r>
            <a:r>
              <a:rPr lang="en-US" altLang="zh-CN" sz="2400" dirty="0"/>
              <a:t>How to transfer the selected knowledge between Transformer-based models?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altLang="zh-CN" sz="2400" b="1" dirty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altLang="zh-CN" sz="2400" b="1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6ECDDF6-1632-0358-B33A-4A8BF35B579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48002" y="2654153"/>
            <a:ext cx="9313748" cy="3633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82584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1C58C0D-67D5-4807-9051-DB0EE3BF35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 dirty="0"/>
              <a:t>Deakin University CRICOS Provider Code: 00113B</a:t>
            </a:r>
            <a:endParaRPr lang="en-GB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F483A04-4A7F-4A04-9DA7-3EF8BA8130D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F5AEA0E0-5CC6-4BD0-905C-A0021E419432}" type="slidenum">
              <a:rPr lang="en-GB" smtClean="0"/>
              <a:pPr/>
              <a:t>8</a:t>
            </a:fld>
            <a:endParaRPr lang="en-GB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0103E1D3-89E7-9DCF-95FB-B798A975A0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8FF1F31-E458-46F6-AE94-08DCF601F52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67428" y="2817572"/>
            <a:ext cx="8857143" cy="2876190"/>
          </a:xfrm>
          <a:prstGeom prst="rect">
            <a:avLst/>
          </a:prstGeom>
        </p:spPr>
      </p:pic>
      <p:sp>
        <p:nvSpPr>
          <p:cNvPr id="14" name="Content Placeholder 3">
            <a:extLst>
              <a:ext uri="{FF2B5EF4-FFF2-40B4-BE49-F238E27FC236}">
                <a16:creationId xmlns:a16="http://schemas.microsoft.com/office/drawing/2014/main" id="{F9175056-E743-B294-F14A-7EC1FB025919}"/>
              </a:ext>
            </a:extLst>
          </p:cNvPr>
          <p:cNvSpPr txBox="1">
            <a:spLocks/>
          </p:cNvSpPr>
          <p:nvPr/>
        </p:nvSpPr>
        <p:spPr>
          <a:xfrm>
            <a:off x="490538" y="1645695"/>
            <a:ext cx="10193790" cy="578216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2400"/>
              </a:spcAft>
              <a:buFont typeface="Arial" panose="020B0604020202020204" pitchFamily="34" charset="0"/>
              <a:buNone/>
              <a:defRPr sz="3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0000" indent="-1800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SzPct val="110000"/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60000" indent="-1800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Calibri" panose="020F0502020204030204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00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400" b="1" dirty="0"/>
              <a:t>Dataset:  </a:t>
            </a:r>
            <a:r>
              <a:rPr lang="fr-FR" altLang="zh-CN" sz="2400" dirty="0"/>
              <a:t>450K </a:t>
            </a:r>
            <a:r>
              <a:rPr lang="fr-FR" altLang="zh-CN" sz="2400" b="1" dirty="0"/>
              <a:t>Python</a:t>
            </a:r>
            <a:r>
              <a:rPr lang="fr-FR" altLang="zh-CN" sz="2400" dirty="0"/>
              <a:t>, 45K </a:t>
            </a:r>
            <a:r>
              <a:rPr lang="fr-FR" altLang="zh-CN" sz="2400" b="1" dirty="0" err="1"/>
              <a:t>Solidity</a:t>
            </a:r>
            <a:r>
              <a:rPr lang="fr-FR" altLang="zh-CN" sz="2400" b="1" dirty="0"/>
              <a:t> </a:t>
            </a:r>
            <a:r>
              <a:rPr lang="fr-FR" altLang="zh-CN" sz="2400" dirty="0"/>
              <a:t>&lt;code, comment&gt; pairs</a:t>
            </a:r>
            <a:endParaRPr lang="en-US" altLang="zh-CN" sz="2400" b="1" dirty="0"/>
          </a:p>
        </p:txBody>
      </p:sp>
    </p:spTree>
    <p:extLst>
      <p:ext uri="{BB962C8B-B14F-4D97-AF65-F5344CB8AC3E}">
        <p14:creationId xmlns:p14="http://schemas.microsoft.com/office/powerpoint/2010/main" val="345558213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9828914-776C-4DC6-A7AF-3B3E6E9FD6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Deakin University CRICOS Provider Code: 00113B</a:t>
            </a:r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D22EC1D-73BC-42D6-9AE4-04B69FEA111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89677" y="1896914"/>
            <a:ext cx="5040000" cy="1835208"/>
          </a:xfrm>
        </p:spPr>
        <p:txBody>
          <a:bodyPr/>
          <a:lstStyle/>
          <a:p>
            <a:r>
              <a:rPr lang="en-AU" dirty="0"/>
              <a:t>T</a:t>
            </a:r>
            <a:r>
              <a:rPr lang="en-US" altLang="zh-CN" dirty="0"/>
              <a:t>hanks!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908151251"/>
      </p:ext>
    </p:extLst>
  </p:cSld>
  <p:clrMapOvr>
    <a:masterClrMapping/>
  </p:clrMapOvr>
</p:sld>
</file>

<file path=ppt/theme/theme1.xml><?xml version="1.0" encoding="utf-8"?>
<a:theme xmlns:a="http://schemas.openxmlformats.org/drawingml/2006/main" name="Deakin Theme">
  <a:themeElements>
    <a:clrScheme name="DEAKIN TEAL">
      <a:dk1>
        <a:srgbClr val="373636"/>
      </a:dk1>
      <a:lt1>
        <a:sysClr val="window" lastClr="CCE8CF"/>
      </a:lt1>
      <a:dk2>
        <a:srgbClr val="007D98"/>
      </a:dk2>
      <a:lt2>
        <a:srgbClr val="FFFFFF"/>
      </a:lt2>
      <a:accent1>
        <a:srgbClr val="007D98"/>
      </a:accent1>
      <a:accent2>
        <a:srgbClr val="FFD923"/>
      </a:accent2>
      <a:accent3>
        <a:srgbClr val="F76919"/>
      </a:accent3>
      <a:accent4>
        <a:srgbClr val="0D8572"/>
      </a:accent4>
      <a:accent5>
        <a:srgbClr val="C74298"/>
      </a:accent5>
      <a:accent6>
        <a:srgbClr val="E1E1E1"/>
      </a:accent6>
      <a:hlink>
        <a:srgbClr val="000000"/>
      </a:hlink>
      <a:folHlink>
        <a:srgbClr val="000000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eakin-PowerPoint-template-16x9 - TEAL" id="{63BC0F85-5A82-48B2-9DB6-D7D5BAAAC570}" vid="{EEFD90E9-1D17-489E-AFD8-712460CC353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CCE8C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18912_Deakin-PowerPoint-template-16x9 - TEAL</Template>
  <TotalTime>2431</TotalTime>
  <Words>495</Words>
  <Application>Microsoft Office PowerPoint</Application>
  <PresentationFormat>Widescreen</PresentationFormat>
  <Paragraphs>68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6" baseType="lpstr">
      <vt:lpstr>fell</vt:lpstr>
      <vt:lpstr>Arial</vt:lpstr>
      <vt:lpstr>Calibri</vt:lpstr>
      <vt:lpstr>Calibri Light</vt:lpstr>
      <vt:lpstr>Cambria Math</vt:lpstr>
      <vt:lpstr>Times New Roman</vt:lpstr>
      <vt:lpstr>Deakin Theme</vt:lpstr>
      <vt:lpstr>Towards Accurate Knowledge Transfer between Transformer-based Models for Code Summarization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Thanks!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 name or heading here</dc:title>
  <dc:creator>CHAOCHEN SHI</dc:creator>
  <cp:lastModifiedBy>Chaochen Shi</cp:lastModifiedBy>
  <cp:revision>99</cp:revision>
  <dcterms:created xsi:type="dcterms:W3CDTF">2020-04-04T11:06:31Z</dcterms:created>
  <dcterms:modified xsi:type="dcterms:W3CDTF">2022-06-11T10:37:08Z</dcterms:modified>
</cp:coreProperties>
</file>