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  <p:sldMasterId id="2147483876" r:id="rId2"/>
  </p:sldMasterIdLst>
  <p:notesMasterIdLst>
    <p:notesMasterId r:id="rId15"/>
  </p:notesMasterIdLst>
  <p:sldIdLst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66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85" d="100"/>
          <a:sy n="85" d="100"/>
        </p:scale>
        <p:origin x="413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hieu Lega" userId="27c2bbe6-8d63-4afd-80dd-0e22907b8337" providerId="ADAL" clId="{37B694A1-A247-4F0F-A395-38FFCA4DEC1C}"/>
    <pc:docChg chg="undo custSel addSld modSld">
      <pc:chgData name="Mathieu Lega" userId="27c2bbe6-8d63-4afd-80dd-0e22907b8337" providerId="ADAL" clId="{37B694A1-A247-4F0F-A395-38FFCA4DEC1C}" dt="2022-06-13T09:13:50.440" v="510" actId="1076"/>
      <pc:docMkLst>
        <pc:docMk/>
      </pc:docMkLst>
      <pc:sldChg chg="modSp">
        <pc:chgData name="Mathieu Lega" userId="27c2bbe6-8d63-4afd-80dd-0e22907b8337" providerId="ADAL" clId="{37B694A1-A247-4F0F-A395-38FFCA4DEC1C}" dt="2022-06-10T16:00:02.617" v="176" actId="20577"/>
        <pc:sldMkLst>
          <pc:docMk/>
          <pc:sldMk cId="3283944980" sldId="266"/>
        </pc:sldMkLst>
        <pc:spChg chg="mod">
          <ac:chgData name="Mathieu Lega" userId="27c2bbe6-8d63-4afd-80dd-0e22907b8337" providerId="ADAL" clId="{37B694A1-A247-4F0F-A395-38FFCA4DEC1C}" dt="2022-06-10T16:00:02.617" v="176" actId="20577"/>
          <ac:spMkLst>
            <pc:docMk/>
            <pc:sldMk cId="3283944980" sldId="266"/>
            <ac:spMk id="3" creationId="{A6122B86-29DA-4957-9F6C-87D2963736B4}"/>
          </ac:spMkLst>
        </pc:spChg>
      </pc:sldChg>
      <pc:sldChg chg="addSp modSp">
        <pc:chgData name="Mathieu Lega" userId="27c2bbe6-8d63-4afd-80dd-0e22907b8337" providerId="ADAL" clId="{37B694A1-A247-4F0F-A395-38FFCA4DEC1C}" dt="2022-06-10T15:57:55.450" v="139" actId="1076"/>
        <pc:sldMkLst>
          <pc:docMk/>
          <pc:sldMk cId="1317057738" sldId="268"/>
        </pc:sldMkLst>
        <pc:spChg chg="mod">
          <ac:chgData name="Mathieu Lega" userId="27c2bbe6-8d63-4afd-80dd-0e22907b8337" providerId="ADAL" clId="{37B694A1-A247-4F0F-A395-38FFCA4DEC1C}" dt="2022-06-10T15:52:44.423" v="3" actId="20577"/>
          <ac:spMkLst>
            <pc:docMk/>
            <pc:sldMk cId="1317057738" sldId="268"/>
            <ac:spMk id="2" creationId="{DACC1527-CA8E-48FF-BD61-1E59B31F1DBD}"/>
          </ac:spMkLst>
        </pc:spChg>
        <pc:spChg chg="mod">
          <ac:chgData name="Mathieu Lega" userId="27c2bbe6-8d63-4afd-80dd-0e22907b8337" providerId="ADAL" clId="{37B694A1-A247-4F0F-A395-38FFCA4DEC1C}" dt="2022-06-10T15:54:13.204" v="136" actId="20577"/>
          <ac:spMkLst>
            <pc:docMk/>
            <pc:sldMk cId="1317057738" sldId="268"/>
            <ac:spMk id="3" creationId="{AA3934AE-A692-44D8-AA6C-88A44F2D2E53}"/>
          </ac:spMkLst>
        </pc:spChg>
        <pc:picChg chg="add mod">
          <ac:chgData name="Mathieu Lega" userId="27c2bbe6-8d63-4afd-80dd-0e22907b8337" providerId="ADAL" clId="{37B694A1-A247-4F0F-A395-38FFCA4DEC1C}" dt="2022-06-10T15:57:55.450" v="139" actId="1076"/>
          <ac:picMkLst>
            <pc:docMk/>
            <pc:sldMk cId="1317057738" sldId="268"/>
            <ac:picMk id="4" creationId="{E8F4F10E-856A-4154-BCE9-A6A571B4431F}"/>
          </ac:picMkLst>
        </pc:picChg>
      </pc:sldChg>
      <pc:sldChg chg="modSp">
        <pc:chgData name="Mathieu Lega" userId="27c2bbe6-8d63-4afd-80dd-0e22907b8337" providerId="ADAL" clId="{37B694A1-A247-4F0F-A395-38FFCA4DEC1C}" dt="2022-06-13T07:39:27.397" v="273" actId="20577"/>
        <pc:sldMkLst>
          <pc:docMk/>
          <pc:sldMk cId="2299792644" sldId="269"/>
        </pc:sldMkLst>
        <pc:spChg chg="mod">
          <ac:chgData name="Mathieu Lega" userId="27c2bbe6-8d63-4afd-80dd-0e22907b8337" providerId="ADAL" clId="{37B694A1-A247-4F0F-A395-38FFCA4DEC1C}" dt="2022-06-13T07:39:27.397" v="273" actId="20577"/>
          <ac:spMkLst>
            <pc:docMk/>
            <pc:sldMk cId="2299792644" sldId="269"/>
            <ac:spMk id="2" creationId="{52905D5D-9B6D-4256-A930-5D778B35F647}"/>
          </ac:spMkLst>
        </pc:spChg>
        <pc:spChg chg="mod">
          <ac:chgData name="Mathieu Lega" userId="27c2bbe6-8d63-4afd-80dd-0e22907b8337" providerId="ADAL" clId="{37B694A1-A247-4F0F-A395-38FFCA4DEC1C}" dt="2022-06-13T07:39:07.495" v="256" actId="20577"/>
          <ac:spMkLst>
            <pc:docMk/>
            <pc:sldMk cId="2299792644" sldId="269"/>
            <ac:spMk id="3" creationId="{58082DC3-2144-417C-873C-290D72BD7E1D}"/>
          </ac:spMkLst>
        </pc:spChg>
      </pc:sldChg>
      <pc:sldChg chg="modSp add">
        <pc:chgData name="Mathieu Lega" userId="27c2bbe6-8d63-4afd-80dd-0e22907b8337" providerId="ADAL" clId="{37B694A1-A247-4F0F-A395-38FFCA4DEC1C}" dt="2022-06-13T07:39:37.045" v="292" actId="20577"/>
        <pc:sldMkLst>
          <pc:docMk/>
          <pc:sldMk cId="1256587860" sldId="270"/>
        </pc:sldMkLst>
        <pc:spChg chg="mod">
          <ac:chgData name="Mathieu Lega" userId="27c2bbe6-8d63-4afd-80dd-0e22907b8337" providerId="ADAL" clId="{37B694A1-A247-4F0F-A395-38FFCA4DEC1C}" dt="2022-06-13T07:39:37.045" v="292" actId="20577"/>
          <ac:spMkLst>
            <pc:docMk/>
            <pc:sldMk cId="1256587860" sldId="270"/>
            <ac:spMk id="2" creationId="{09FBB8AE-0FF8-4588-98C1-6F830D89D365}"/>
          </ac:spMkLst>
        </pc:spChg>
      </pc:sldChg>
      <pc:sldChg chg="modSp add">
        <pc:chgData name="Mathieu Lega" userId="27c2bbe6-8d63-4afd-80dd-0e22907b8337" providerId="ADAL" clId="{37B694A1-A247-4F0F-A395-38FFCA4DEC1C}" dt="2022-06-13T07:40:31.969" v="310" actId="20577"/>
        <pc:sldMkLst>
          <pc:docMk/>
          <pc:sldMk cId="941492439" sldId="271"/>
        </pc:sldMkLst>
        <pc:spChg chg="mod">
          <ac:chgData name="Mathieu Lega" userId="27c2bbe6-8d63-4afd-80dd-0e22907b8337" providerId="ADAL" clId="{37B694A1-A247-4F0F-A395-38FFCA4DEC1C}" dt="2022-06-13T07:40:31.969" v="310" actId="20577"/>
          <ac:spMkLst>
            <pc:docMk/>
            <pc:sldMk cId="941492439" sldId="271"/>
            <ac:spMk id="2" creationId="{19D9B9AF-7D29-4460-9086-8EBAD43DC98A}"/>
          </ac:spMkLst>
        </pc:spChg>
      </pc:sldChg>
      <pc:sldChg chg="modSp add">
        <pc:chgData name="Mathieu Lega" userId="27c2bbe6-8d63-4afd-80dd-0e22907b8337" providerId="ADAL" clId="{37B694A1-A247-4F0F-A395-38FFCA4DEC1C}" dt="2022-06-13T07:41:01.054" v="321" actId="20577"/>
        <pc:sldMkLst>
          <pc:docMk/>
          <pc:sldMk cId="1996741666" sldId="272"/>
        </pc:sldMkLst>
        <pc:spChg chg="mod">
          <ac:chgData name="Mathieu Lega" userId="27c2bbe6-8d63-4afd-80dd-0e22907b8337" providerId="ADAL" clId="{37B694A1-A247-4F0F-A395-38FFCA4DEC1C}" dt="2022-06-13T07:41:01.054" v="321" actId="20577"/>
          <ac:spMkLst>
            <pc:docMk/>
            <pc:sldMk cId="1996741666" sldId="272"/>
            <ac:spMk id="2" creationId="{150C596C-249E-44D4-B82C-8E1195887525}"/>
          </ac:spMkLst>
        </pc:spChg>
      </pc:sldChg>
      <pc:sldChg chg="modSp add">
        <pc:chgData name="Mathieu Lega" userId="27c2bbe6-8d63-4afd-80dd-0e22907b8337" providerId="ADAL" clId="{37B694A1-A247-4F0F-A395-38FFCA4DEC1C}" dt="2022-06-13T07:41:29.299" v="373" actId="20577"/>
        <pc:sldMkLst>
          <pc:docMk/>
          <pc:sldMk cId="2485013937" sldId="273"/>
        </pc:sldMkLst>
        <pc:spChg chg="mod">
          <ac:chgData name="Mathieu Lega" userId="27c2bbe6-8d63-4afd-80dd-0e22907b8337" providerId="ADAL" clId="{37B694A1-A247-4F0F-A395-38FFCA4DEC1C}" dt="2022-06-13T07:41:29.299" v="373" actId="20577"/>
          <ac:spMkLst>
            <pc:docMk/>
            <pc:sldMk cId="2485013937" sldId="273"/>
            <ac:spMk id="2" creationId="{86E5511E-29FB-4F5C-ACC5-9AAC52286E26}"/>
          </ac:spMkLst>
        </pc:spChg>
      </pc:sldChg>
      <pc:sldChg chg="addSp delSp modSp add">
        <pc:chgData name="Mathieu Lega" userId="27c2bbe6-8d63-4afd-80dd-0e22907b8337" providerId="ADAL" clId="{37B694A1-A247-4F0F-A395-38FFCA4DEC1C}" dt="2022-06-13T09:13:50.440" v="510" actId="1076"/>
        <pc:sldMkLst>
          <pc:docMk/>
          <pc:sldMk cId="2024125925" sldId="274"/>
        </pc:sldMkLst>
        <pc:spChg chg="mod">
          <ac:chgData name="Mathieu Lega" userId="27c2bbe6-8d63-4afd-80dd-0e22907b8337" providerId="ADAL" clId="{37B694A1-A247-4F0F-A395-38FFCA4DEC1C}" dt="2022-06-13T07:42:36.226" v="415" actId="20577"/>
          <ac:spMkLst>
            <pc:docMk/>
            <pc:sldMk cId="2024125925" sldId="274"/>
            <ac:spMk id="2" creationId="{18BEE010-2BDA-485D-9314-9BEBAEE90219}"/>
          </ac:spMkLst>
        </pc:spChg>
        <pc:spChg chg="del">
          <ac:chgData name="Mathieu Lega" userId="27c2bbe6-8d63-4afd-80dd-0e22907b8337" providerId="ADAL" clId="{37B694A1-A247-4F0F-A395-38FFCA4DEC1C}" dt="2022-06-13T09:13:38.182" v="506" actId="931"/>
          <ac:spMkLst>
            <pc:docMk/>
            <pc:sldMk cId="2024125925" sldId="274"/>
            <ac:spMk id="3" creationId="{88DA8A81-AC9D-4A94-8D98-2A8A0DD72187}"/>
          </ac:spMkLst>
        </pc:spChg>
        <pc:picChg chg="add mod">
          <ac:chgData name="Mathieu Lega" userId="27c2bbe6-8d63-4afd-80dd-0e22907b8337" providerId="ADAL" clId="{37B694A1-A247-4F0F-A395-38FFCA4DEC1C}" dt="2022-06-13T09:13:50.440" v="510" actId="1076"/>
          <ac:picMkLst>
            <pc:docMk/>
            <pc:sldMk cId="2024125925" sldId="274"/>
            <ac:picMk id="6" creationId="{C08B60F5-5D5A-41F3-82BF-976DBCA7C541}"/>
          </ac:picMkLst>
        </pc:picChg>
      </pc:sldChg>
      <pc:sldChg chg="addSp delSp modSp add">
        <pc:chgData name="Mathieu Lega" userId="27c2bbe6-8d63-4afd-80dd-0e22907b8337" providerId="ADAL" clId="{37B694A1-A247-4F0F-A395-38FFCA4DEC1C}" dt="2022-06-13T09:13:28.275" v="505" actId="1076"/>
        <pc:sldMkLst>
          <pc:docMk/>
          <pc:sldMk cId="3260286882" sldId="275"/>
        </pc:sldMkLst>
        <pc:spChg chg="mod">
          <ac:chgData name="Mathieu Lega" userId="27c2bbe6-8d63-4afd-80dd-0e22907b8337" providerId="ADAL" clId="{37B694A1-A247-4F0F-A395-38FFCA4DEC1C}" dt="2022-06-13T07:42:49.970" v="456" actId="20577"/>
          <ac:spMkLst>
            <pc:docMk/>
            <pc:sldMk cId="3260286882" sldId="275"/>
            <ac:spMk id="2" creationId="{14F8C40C-0BED-4CF4-BB9E-77CADD427094}"/>
          </ac:spMkLst>
        </pc:spChg>
        <pc:spChg chg="del">
          <ac:chgData name="Mathieu Lega" userId="27c2bbe6-8d63-4afd-80dd-0e22907b8337" providerId="ADAL" clId="{37B694A1-A247-4F0F-A395-38FFCA4DEC1C}" dt="2022-06-13T09:13:20.432" v="503" actId="931"/>
          <ac:spMkLst>
            <pc:docMk/>
            <pc:sldMk cId="3260286882" sldId="275"/>
            <ac:spMk id="3" creationId="{188AC7C1-A83A-4B2C-9C27-712F6818DC04}"/>
          </ac:spMkLst>
        </pc:spChg>
        <pc:picChg chg="add mod">
          <ac:chgData name="Mathieu Lega" userId="27c2bbe6-8d63-4afd-80dd-0e22907b8337" providerId="ADAL" clId="{37B694A1-A247-4F0F-A395-38FFCA4DEC1C}" dt="2022-06-13T09:13:28.275" v="505" actId="1076"/>
          <ac:picMkLst>
            <pc:docMk/>
            <pc:sldMk cId="3260286882" sldId="275"/>
            <ac:picMk id="6" creationId="{6E2A3BD1-5EE5-4E20-A909-00AB6DADDD7E}"/>
          </ac:picMkLst>
        </pc:picChg>
      </pc:sldChg>
      <pc:sldChg chg="addSp delSp modSp add">
        <pc:chgData name="Mathieu Lega" userId="27c2bbe6-8d63-4afd-80dd-0e22907b8337" providerId="ADAL" clId="{37B694A1-A247-4F0F-A395-38FFCA4DEC1C}" dt="2022-06-13T09:12:59.738" v="502" actId="1076"/>
        <pc:sldMkLst>
          <pc:docMk/>
          <pc:sldMk cId="1564011599" sldId="276"/>
        </pc:sldMkLst>
        <pc:spChg chg="mod">
          <ac:chgData name="Mathieu Lega" userId="27c2bbe6-8d63-4afd-80dd-0e22907b8337" providerId="ADAL" clId="{37B694A1-A247-4F0F-A395-38FFCA4DEC1C}" dt="2022-06-13T07:43:07.813" v="469" actId="20577"/>
          <ac:spMkLst>
            <pc:docMk/>
            <pc:sldMk cId="1564011599" sldId="276"/>
            <ac:spMk id="2" creationId="{5C69E9A7-E659-4912-9DC0-D7F16F39F850}"/>
          </ac:spMkLst>
        </pc:spChg>
        <pc:spChg chg="del">
          <ac:chgData name="Mathieu Lega" userId="27c2bbe6-8d63-4afd-80dd-0e22907b8337" providerId="ADAL" clId="{37B694A1-A247-4F0F-A395-38FFCA4DEC1C}" dt="2022-06-13T09:12:44.804" v="498" actId="931"/>
          <ac:spMkLst>
            <pc:docMk/>
            <pc:sldMk cId="1564011599" sldId="276"/>
            <ac:spMk id="3" creationId="{45576703-1A01-4B64-BBEC-34F624CC058B}"/>
          </ac:spMkLst>
        </pc:spChg>
        <pc:picChg chg="add mod">
          <ac:chgData name="Mathieu Lega" userId="27c2bbe6-8d63-4afd-80dd-0e22907b8337" providerId="ADAL" clId="{37B694A1-A247-4F0F-A395-38FFCA4DEC1C}" dt="2022-06-13T09:12:59.738" v="502" actId="1076"/>
          <ac:picMkLst>
            <pc:docMk/>
            <pc:sldMk cId="1564011599" sldId="276"/>
            <ac:picMk id="6" creationId="{50A03807-9A84-4D1F-97B8-2E9E3FD111BF}"/>
          </ac:picMkLst>
        </pc:picChg>
      </pc:sldChg>
      <pc:sldChg chg="modSp add">
        <pc:chgData name="Mathieu Lega" userId="27c2bbe6-8d63-4afd-80dd-0e22907b8337" providerId="ADAL" clId="{37B694A1-A247-4F0F-A395-38FFCA4DEC1C}" dt="2022-06-13T07:43:13.646" v="481" actId="20577"/>
        <pc:sldMkLst>
          <pc:docMk/>
          <pc:sldMk cId="506019548" sldId="277"/>
        </pc:sldMkLst>
        <pc:spChg chg="mod">
          <ac:chgData name="Mathieu Lega" userId="27c2bbe6-8d63-4afd-80dd-0e22907b8337" providerId="ADAL" clId="{37B694A1-A247-4F0F-A395-38FFCA4DEC1C}" dt="2022-06-13T07:43:13.646" v="481" actId="20577"/>
          <ac:spMkLst>
            <pc:docMk/>
            <pc:sldMk cId="506019548" sldId="277"/>
            <ac:spMk id="2" creationId="{337EAB6F-7832-406B-82FD-66FDD9ECC451}"/>
          </ac:spMkLst>
        </pc:spChg>
      </pc:sldChg>
      <pc:sldChg chg="modSp add">
        <pc:chgData name="Mathieu Lega" userId="27c2bbe6-8d63-4afd-80dd-0e22907b8337" providerId="ADAL" clId="{37B694A1-A247-4F0F-A395-38FFCA4DEC1C}" dt="2022-06-13T07:43:24.788" v="497" actId="20577"/>
        <pc:sldMkLst>
          <pc:docMk/>
          <pc:sldMk cId="1481667661" sldId="278"/>
        </pc:sldMkLst>
        <pc:spChg chg="mod">
          <ac:chgData name="Mathieu Lega" userId="27c2bbe6-8d63-4afd-80dd-0e22907b8337" providerId="ADAL" clId="{37B694A1-A247-4F0F-A395-38FFCA4DEC1C}" dt="2022-06-13T07:43:24.788" v="497" actId="20577"/>
          <ac:spMkLst>
            <pc:docMk/>
            <pc:sldMk cId="1481667661" sldId="278"/>
            <ac:spMk id="2" creationId="{78523EC4-7BF1-440F-844E-2DBAA19E2757}"/>
          </ac:spMkLst>
        </pc:spChg>
      </pc:sldChg>
    </pc:docChg>
  </pc:docChgLst>
  <pc:docChgLst>
    <pc:chgData name="Mathieu Lega" userId="27c2bbe6-8d63-4afd-80dd-0e22907b8337" providerId="ADAL" clId="{09389DC9-041E-4645-9207-8DBA8CB780B5}"/>
  </pc:docChgLst>
  <pc:docChgLst>
    <pc:chgData name="Mathieu Lega" userId="27c2bbe6-8d63-4afd-80dd-0e22907b8337" providerId="ADAL" clId="{567D0D83-17C5-420B-AA22-A21A03E42D4D}"/>
  </pc:docChgLst>
  <pc:docChgLst>
    <pc:chgData name="Mathieu Lega" userId="27c2bbe6-8d63-4afd-80dd-0e22907b8337" providerId="ADAL" clId="{F9A29941-B6BC-45EA-8977-9EDF0F6E9C35}"/>
  </pc:docChgLst>
  <pc:docChgLst>
    <pc:chgData name="Mathieu Lega" userId="27c2bbe6-8d63-4afd-80dd-0e22907b8337" providerId="ADAL" clId="{C32B8CC7-FC85-4AF5-90A5-816FDE4D7041}"/>
  </pc:docChgLst>
  <pc:docChgLst>
    <pc:chgData name="Mathieu Lega" userId="27c2bbe6-8d63-4afd-80dd-0e22907b8337" providerId="ADAL" clId="{5CE9E5CD-E9CF-4A7E-BD20-7DBE3C38370E}"/>
  </pc:docChgLst>
  <pc:docChgLst>
    <pc:chgData name="Mathieu Lega" userId="27c2bbe6-8d63-4afd-80dd-0e22907b8337" providerId="ADAL" clId="{EB729EF6-E70D-44B6-BADC-A6D0E1F0CAED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CC5E4-26DE-4829-BF46-0ECD31F52927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E31BE0-5007-4A39-849D-E79051592968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70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397031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9136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195845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21364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520436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92976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95515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802254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14944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82992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5227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64567" y="3772235"/>
            <a:ext cx="11262866" cy="18384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9227" y="2838679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50751" y="5957594"/>
            <a:ext cx="457823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1F918E3-DE9A-48FF-84EF-E0A15D0DD7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2376" y="5783182"/>
            <a:ext cx="622364" cy="702382"/>
          </a:xfrm>
          <a:prstGeom prst="rect">
            <a:avLst/>
          </a:prstGeom>
          <a:solidFill>
            <a:srgbClr val="4A66AC"/>
          </a:solidFill>
          <a:effectLst/>
        </p:spPr>
      </p:pic>
    </p:spTree>
    <p:extLst>
      <p:ext uri="{BB962C8B-B14F-4D97-AF65-F5344CB8AC3E}">
        <p14:creationId xmlns:p14="http://schemas.microsoft.com/office/powerpoint/2010/main" val="341087618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6113E31D-E2AB-40D1-8B51-AFA5AFEF393A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56392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64577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086720"/>
      </p:ext>
    </p:extLst>
  </p:cSld>
  <p:clrMapOvr>
    <a:masterClrMapping/>
  </p:clrMapOvr>
  <p:transition spd="slow">
    <p:fade/>
  </p:transition>
  <p:extLst mod="1"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135614"/>
      </p:ext>
    </p:extLst>
  </p:cSld>
  <p:clrMapOvr>
    <a:masterClrMapping/>
  </p:clrMapOvr>
  <p:transition spd="slow">
    <p:fade/>
  </p:transition>
  <p:extLst mod="1"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54647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09332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374758"/>
      </p:ext>
    </p:extLst>
  </p:cSld>
  <p:clrMapOvr>
    <a:masterClrMapping/>
  </p:clrMapOvr>
  <p:transition spd="slow">
    <p:fade/>
  </p:transition>
  <p:extLst mod="1"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20476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70749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1200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3005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ransition spd="slow">
    <p:fade/>
  </p:transition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en-US"/>
              <a:t>10/06/2021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r>
              <a:rPr lang="en-GB"/>
              <a:t>Data Value for Decision-Making: Proposal of an Unifying Framework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0715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ransition spd="slow">
    <p:fade/>
  </p:transition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mathieu.lega@unamur.be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CC1527-CA8E-48FF-BD61-1E59B31F1D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Supporting Data Selection for Decision Support Systems: Towards a Decision-Making Data Value Taxonomy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A3934AE-A692-44D8-AA6C-88A44F2D2E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BE" dirty="0"/>
              <a:t>Speaker: Mathieu Lega (</a:t>
            </a:r>
            <a:r>
              <a:rPr lang="fr-BE" dirty="0">
                <a:hlinkClick r:id="rId2"/>
              </a:rPr>
              <a:t>mathieu.lega@unamur.be</a:t>
            </a:r>
            <a:r>
              <a:rPr lang="fr-BE" dirty="0"/>
              <a:t>)</a:t>
            </a:r>
          </a:p>
          <a:p>
            <a:r>
              <a:rPr lang="fr-BE" dirty="0"/>
              <a:t>Co-</a:t>
            </a:r>
            <a:r>
              <a:rPr lang="fr-BE" dirty="0" err="1"/>
              <a:t>authors</a:t>
            </a:r>
            <a:r>
              <a:rPr lang="fr-BE" dirty="0"/>
              <a:t>: PhD Christian Colot, Prof. Corentin </a:t>
            </a:r>
            <a:r>
              <a:rPr lang="fr-BE" dirty="0" err="1"/>
              <a:t>Burnay</a:t>
            </a:r>
            <a:r>
              <a:rPr lang="fr-BE" dirty="0"/>
              <a:t>, Prof. Isabelle Linden</a:t>
            </a:r>
            <a:endParaRPr lang="en-GB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8F4F10E-856A-4154-BCE9-A6A571B44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91" y="5702706"/>
            <a:ext cx="3741366" cy="104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05773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905D5D-9B6D-4256-A930-5D778B35F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Context</a:t>
            </a:r>
            <a:endParaRPr lang="en-GB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082DC3-2144-417C-873C-290D72BD7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2010: 2 zettabytes (a thousand billions of gigabytes) of data produced all over the world [Statista] </a:t>
            </a:r>
          </a:p>
          <a:p>
            <a:pPr lvl="1"/>
            <a:r>
              <a:rPr lang="en-GB" dirty="0"/>
              <a:t>2020: 47 zettabytes</a:t>
            </a:r>
          </a:p>
          <a:p>
            <a:pPr lvl="1"/>
            <a:r>
              <a:rPr lang="en-GB" dirty="0"/>
              <a:t>Expectations for 2035: 2000 zettabytes</a:t>
            </a:r>
          </a:p>
          <a:p>
            <a:r>
              <a:rPr lang="fr-BE" dirty="0"/>
              <a:t>Organizations -&gt; </a:t>
            </a:r>
            <a:r>
              <a:rPr lang="fr-BE" dirty="0" err="1"/>
              <a:t>produce</a:t>
            </a:r>
            <a:r>
              <a:rPr lang="fr-BE" dirty="0"/>
              <a:t> data -&gt; Data-Driven </a:t>
            </a:r>
            <a:r>
              <a:rPr lang="fr-BE" dirty="0" err="1"/>
              <a:t>Decision</a:t>
            </a:r>
            <a:r>
              <a:rPr lang="fr-BE" dirty="0"/>
              <a:t> Support </a:t>
            </a:r>
            <a:r>
              <a:rPr lang="fr-BE" dirty="0" err="1"/>
              <a:t>Systems</a:t>
            </a:r>
            <a:endParaRPr lang="fr-BE" dirty="0"/>
          </a:p>
          <a:p>
            <a:r>
              <a:rPr lang="fr-BE" dirty="0"/>
              <a:t>Self-Service Business Intelligence -&gt; help end-</a:t>
            </a:r>
            <a:r>
              <a:rPr lang="fr-BE" dirty="0" err="1"/>
              <a:t>users</a:t>
            </a:r>
            <a:r>
              <a:rPr lang="fr-BE" dirty="0"/>
              <a:t> </a:t>
            </a:r>
            <a:r>
              <a:rPr lang="fr-BE" dirty="0" err="1"/>
              <a:t>produce</a:t>
            </a:r>
            <a:r>
              <a:rPr lang="fr-BE" dirty="0"/>
              <a:t> </a:t>
            </a:r>
            <a:r>
              <a:rPr lang="fr-BE" dirty="0" err="1"/>
              <a:t>dashboards</a:t>
            </a:r>
            <a:r>
              <a:rPr lang="fr-BE" dirty="0"/>
              <a:t> by </a:t>
            </a:r>
            <a:r>
              <a:rPr lang="fr-BE" dirty="0" err="1"/>
              <a:t>themselves</a:t>
            </a:r>
            <a:endParaRPr lang="fr-BE" dirty="0"/>
          </a:p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E21231-069B-43CB-96FF-53B48323B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792644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FBB8AE-0FF8-4588-98C1-6F830D89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Problem</a:t>
            </a:r>
            <a:r>
              <a:rPr lang="fr-BE" dirty="0"/>
              <a:t> </a:t>
            </a:r>
            <a:r>
              <a:rPr lang="fr-BE" dirty="0" err="1"/>
              <a:t>statement</a:t>
            </a:r>
            <a:endParaRPr lang="en-GB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9CFDC2-DB29-48C7-BA81-86953104D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Risks </a:t>
            </a:r>
            <a:r>
              <a:rPr lang="fr-BE" dirty="0" err="1"/>
              <a:t>with</a:t>
            </a:r>
            <a:r>
              <a:rPr lang="fr-BE" dirty="0"/>
              <a:t> SSBI:</a:t>
            </a:r>
            <a:endParaRPr lang="en-GB" dirty="0"/>
          </a:p>
          <a:p>
            <a:pPr lvl="1"/>
            <a:r>
              <a:rPr lang="en-GB" dirty="0"/>
              <a:t>(</a:t>
            </a:r>
            <a:r>
              <a:rPr lang="en-GB" dirty="0" err="1"/>
              <a:t>i</a:t>
            </a:r>
            <a:r>
              <a:rPr lang="en-GB" dirty="0"/>
              <a:t>) dashboards may be overloading due to the presence of too much data</a:t>
            </a:r>
          </a:p>
          <a:p>
            <a:pPr lvl="1"/>
            <a:r>
              <a:rPr lang="en-GB" dirty="0"/>
              <a:t>(ii) sub-optimal selection criteria may be applied to data by users -&gt; omission of useful pieces of data or inclusion of irrelevant ones</a:t>
            </a:r>
          </a:p>
          <a:p>
            <a:pPr lvl="1"/>
            <a:r>
              <a:rPr lang="en-GB" dirty="0"/>
              <a:t>(iii) bad quality data may be incorporated in the dashboard, resulting in reduced insights. </a:t>
            </a:r>
          </a:p>
          <a:p>
            <a:pPr lvl="1"/>
            <a:r>
              <a:rPr lang="en-GB" dirty="0"/>
              <a:t>=&gt; Resources and time for unsupportive dashboards</a:t>
            </a:r>
            <a:endParaRPr lang="fr-BE" dirty="0"/>
          </a:p>
          <a:p>
            <a:endParaRPr lang="fr-BE" dirty="0"/>
          </a:p>
          <a:p>
            <a:r>
              <a:rPr lang="en-GB" dirty="0"/>
              <a:t>=&gt; Need to find a criterion to select the most important pieces of data, in order to facilitate the process of designing SSBI dashboards and more globally DSS</a:t>
            </a:r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F3571BF-15EE-4635-BA65-F4CFFD313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58786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D9B9AF-7D29-4460-9086-8EBAD43DC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Research</a:t>
            </a:r>
            <a:r>
              <a:rPr lang="fr-BE" dirty="0"/>
              <a:t> questions</a:t>
            </a:r>
            <a:endParaRPr lang="en-GB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7381CB-44BF-4E37-98F5-3C07D327C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is Decision-Making Data Value (DMDV) in the context of data-driven Decision Support Systems and SSBI? </a:t>
            </a:r>
          </a:p>
          <a:p>
            <a:endParaRPr lang="en-GB" dirty="0"/>
          </a:p>
          <a:p>
            <a:r>
              <a:rPr lang="en-GB" dirty="0"/>
              <a:t>What are the different dimensions that compose our DMDV criterion?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A19645-385D-4D26-A329-2BF77CCC1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492439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0C596C-249E-44D4-B82C-8E1195887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Methodology</a:t>
            </a:r>
            <a:endParaRPr lang="en-GB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9D7CED-6417-40BC-ADBF-8AED4CD39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BE" dirty="0" err="1"/>
              <a:t>Step</a:t>
            </a:r>
            <a:r>
              <a:rPr lang="fr-BE" dirty="0"/>
              <a:t> 1: </a:t>
            </a:r>
            <a:r>
              <a:rPr lang="en-GB" dirty="0"/>
              <a:t>gather the dimensions of data value already identified in the literature</a:t>
            </a:r>
          </a:p>
          <a:p>
            <a:pPr lvl="1"/>
            <a:r>
              <a:rPr lang="fr-BE" dirty="0"/>
              <a:t>S</a:t>
            </a:r>
            <a:r>
              <a:rPr lang="en-GB" dirty="0" err="1"/>
              <a:t>tructured</a:t>
            </a:r>
            <a:r>
              <a:rPr lang="en-GB" dirty="0"/>
              <a:t> query on Scopus</a:t>
            </a:r>
            <a:endParaRPr lang="fr-BE" dirty="0"/>
          </a:p>
          <a:p>
            <a:r>
              <a:rPr lang="fr-BE" dirty="0" err="1"/>
              <a:t>Step</a:t>
            </a:r>
            <a:r>
              <a:rPr lang="fr-BE" dirty="0"/>
              <a:t> 2: </a:t>
            </a:r>
            <a:r>
              <a:rPr lang="en-GB" dirty="0"/>
              <a:t>create a taxonomy of all the retrieved data value dimensions applicable to the context of databases</a:t>
            </a:r>
          </a:p>
          <a:p>
            <a:pPr lvl="1"/>
            <a:r>
              <a:rPr lang="en-GB" dirty="0"/>
              <a:t>Open card sorting approach performed by the 4 authors of the paper [Wood2008]</a:t>
            </a:r>
          </a:p>
          <a:p>
            <a:r>
              <a:rPr lang="fr-BE" dirty="0" err="1"/>
              <a:t>Step</a:t>
            </a:r>
            <a:r>
              <a:rPr lang="fr-BE" dirty="0"/>
              <a:t> 3: </a:t>
            </a:r>
            <a:r>
              <a:rPr lang="en-GB" dirty="0"/>
              <a:t>select the dimensions to include in our DMDV taxonomy</a:t>
            </a:r>
          </a:p>
          <a:p>
            <a:pPr lvl="1"/>
            <a:r>
              <a:rPr lang="en-GB" dirty="0"/>
              <a:t>Criteria: relevance, distinctiveness, measurability and comprehensiveness</a:t>
            </a:r>
            <a:endParaRPr lang="fr-BE" dirty="0"/>
          </a:p>
          <a:p>
            <a:r>
              <a:rPr lang="fr-BE" dirty="0" err="1"/>
              <a:t>Step</a:t>
            </a:r>
            <a:r>
              <a:rPr lang="fr-BE" dirty="0"/>
              <a:t> 4: validation of the </a:t>
            </a:r>
            <a:r>
              <a:rPr lang="fr-BE" dirty="0" err="1"/>
              <a:t>taxonomy</a:t>
            </a:r>
            <a:r>
              <a:rPr lang="fr-BE" dirty="0"/>
              <a:t> </a:t>
            </a:r>
            <a:r>
              <a:rPr lang="fr-BE" dirty="0" err="1"/>
              <a:t>with</a:t>
            </a:r>
            <a:r>
              <a:rPr lang="fr-BE" dirty="0"/>
              <a:t> data experts</a:t>
            </a:r>
          </a:p>
          <a:p>
            <a:pPr lvl="1"/>
            <a:r>
              <a:rPr lang="fr-BE" dirty="0"/>
              <a:t>Semi-</a:t>
            </a:r>
            <a:r>
              <a:rPr lang="fr-BE" dirty="0" err="1"/>
              <a:t>structured</a:t>
            </a:r>
            <a:r>
              <a:rPr lang="fr-BE" dirty="0"/>
              <a:t> interviews</a:t>
            </a:r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AF33003-6499-4247-B9C4-699F060C9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74166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5511E-29FB-4F5C-ACC5-9AAC52286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DMDV introduction and </a:t>
            </a:r>
            <a:r>
              <a:rPr lang="fr-BE" dirty="0" err="1"/>
              <a:t>definition</a:t>
            </a:r>
            <a:endParaRPr lang="en-GB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B7F26C-F60D-4984-81EC-210A1C6D3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Use value of a commodity:  “its fitness to supply the necessities, or serve the </a:t>
            </a:r>
            <a:r>
              <a:rPr lang="en-GB" dirty="0" err="1"/>
              <a:t>conveniencies</a:t>
            </a:r>
            <a:r>
              <a:rPr lang="en-GB" dirty="0"/>
              <a:t> of human life” (Karl Marx, 1875)</a:t>
            </a:r>
          </a:p>
          <a:p>
            <a:endParaRPr lang="fr-BE" dirty="0"/>
          </a:p>
          <a:p>
            <a:r>
              <a:rPr lang="en-GB" dirty="0"/>
              <a:t>Commodity:  “an object outside us, a thing that by its properties satisfies human wants of some sort or another” (Karl Marx, 1875) -&gt; data is a commodity</a:t>
            </a:r>
          </a:p>
          <a:p>
            <a:endParaRPr lang="fr-BE" dirty="0"/>
          </a:p>
          <a:p>
            <a:r>
              <a:rPr lang="fr-BE" dirty="0"/>
              <a:t>DMDV </a:t>
            </a:r>
            <a:r>
              <a:rPr lang="fr-BE" dirty="0" err="1"/>
              <a:t>is</a:t>
            </a:r>
            <a:r>
              <a:rPr lang="fr-BE" dirty="0"/>
              <a:t> a use value: </a:t>
            </a:r>
            <a:r>
              <a:rPr lang="en-GB" dirty="0"/>
              <a:t>the fitness of data to help decision making</a:t>
            </a:r>
          </a:p>
          <a:p>
            <a:endParaRPr lang="en-GB" dirty="0"/>
          </a:p>
          <a:p>
            <a:r>
              <a:rPr lang="en-GB" dirty="0"/>
              <a:t>A data item is valuable if its use allows the decision maker to improve its decision making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7777574-09A1-40A9-8659-B63637079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01393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EE010-2BDA-485D-9314-9BEBAEE90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Data </a:t>
            </a:r>
            <a:r>
              <a:rPr lang="fr-BE" dirty="0" err="1"/>
              <a:t>quality</a:t>
            </a:r>
            <a:r>
              <a:rPr lang="fr-BE" dirty="0"/>
              <a:t> part of data value </a:t>
            </a:r>
            <a:r>
              <a:rPr lang="fr-BE" dirty="0" err="1"/>
              <a:t>taxonomy</a:t>
            </a:r>
            <a:endParaRPr lang="en-GB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C08B60F5-5D5A-41F3-82BF-976DBCA7C5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79" y="3006211"/>
            <a:ext cx="10686241" cy="3149629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0564C1-22B8-40C9-A339-9864370B3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12592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F8C40C-0BED-4CF4-BB9E-77CADD427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Data utility part of data value </a:t>
            </a:r>
            <a:r>
              <a:rPr lang="fr-BE" dirty="0" err="1"/>
              <a:t>taxonomy</a:t>
            </a:r>
            <a:endParaRPr lang="en-GB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6E2A3BD1-5EE5-4E20-A909-00AB6DADDD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14" y="2745325"/>
            <a:ext cx="10813772" cy="3210812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64874-4C18-4D41-A204-9724B2B1B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286882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69E9A7-E659-4912-9DC0-D7F16F39F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DMDV </a:t>
            </a:r>
            <a:r>
              <a:rPr lang="fr-BE" dirty="0" err="1"/>
              <a:t>taxonomy</a:t>
            </a:r>
            <a:endParaRPr lang="en-GB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50A03807-9A84-4D1F-97B8-2E9E3FD111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731" y="2910611"/>
            <a:ext cx="7882537" cy="3045526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33CFF2-19B4-4A50-8991-258AF5CB1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011599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7EAB6F-7832-406B-82FD-66FDD9ECC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Future </a:t>
            </a:r>
            <a:r>
              <a:rPr lang="fr-BE" dirty="0" err="1"/>
              <a:t>works</a:t>
            </a:r>
            <a:endParaRPr lang="en-GB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211D8B-EEB6-4554-AFDC-26F15A114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Create a DMDV assessment framework based on our taxonomy</a:t>
            </a:r>
          </a:p>
          <a:p>
            <a:pPr lvl="1"/>
            <a:r>
              <a:rPr lang="en-GB" dirty="0"/>
              <a:t>Develop metric for each dimension of our taxonomy</a:t>
            </a:r>
          </a:p>
          <a:p>
            <a:pPr lvl="1"/>
            <a:r>
              <a:rPr lang="en-GB" dirty="0"/>
              <a:t>Aggregate these metrics in a DMDV indicator</a:t>
            </a:r>
          </a:p>
          <a:p>
            <a:pPr lvl="1"/>
            <a:endParaRPr lang="en-GB" dirty="0"/>
          </a:p>
          <a:p>
            <a:r>
              <a:rPr lang="en-GB" dirty="0"/>
              <a:t>Test the proposed framework in real-world situations</a:t>
            </a:r>
          </a:p>
          <a:p>
            <a:pPr lvl="1"/>
            <a:r>
              <a:rPr lang="en-GB" dirty="0"/>
              <a:t>Test and adjust the metrics</a:t>
            </a:r>
          </a:p>
          <a:p>
            <a:pPr lvl="1"/>
            <a:endParaRPr lang="en-GB" dirty="0"/>
          </a:p>
          <a:p>
            <a:r>
              <a:rPr lang="en-GB" dirty="0"/>
              <a:t>Integrate our DMDV concept into a data-driven DSS design process</a:t>
            </a:r>
          </a:p>
          <a:p>
            <a:pPr lvl="1"/>
            <a:r>
              <a:rPr lang="en-GB" dirty="0"/>
              <a:t>Develop an integrated DSS design process guiding the user in the data selection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D5C407-58E8-4B05-9695-84F709ADA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01954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523EC4-7BF1-440F-844E-2DBAA19E2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conclusion</a:t>
            </a:r>
            <a:endParaRPr lang="en-GB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3998A8-1C7B-4BF9-B7E8-CD35BA6F9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Organizations have so much data that it becomes nearly impossible for decision makers to intuitively select the most important ones</a:t>
            </a:r>
          </a:p>
          <a:p>
            <a:endParaRPr lang="en-GB" dirty="0"/>
          </a:p>
          <a:p>
            <a:r>
              <a:rPr lang="en-GB" dirty="0"/>
              <a:t>We thus suggest to use the decision-making value of data (DMDV) as data selection criterion</a:t>
            </a:r>
          </a:p>
          <a:p>
            <a:endParaRPr lang="en-GB" dirty="0"/>
          </a:p>
          <a:p>
            <a:r>
              <a:rPr lang="en-GB" dirty="0"/>
              <a:t>We define the concept of DMDV and develop a taxonomy of the dimensions having an impact on this concept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753745-EB01-440A-827C-70BFB6E21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66766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1EA898-B588-4B46-9414-14C42B090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 for your attention!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122B86-29DA-4957-9F6C-87D2963736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Contact: mathieu.lega@unamur.be</a:t>
            </a:r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C34B59-6CFB-415D-8A9C-1356B77BA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944980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Rétrospective">
  <a:themeElements>
    <a:clrScheme name="Bleu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Dividend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Dividend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e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669</TotalTime>
  <Words>569</Words>
  <Application>Microsoft Office PowerPoint</Application>
  <PresentationFormat>Grand écran</PresentationFormat>
  <Paragraphs>70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Calibri</vt:lpstr>
      <vt:lpstr>Calibri Light</vt:lpstr>
      <vt:lpstr>Gill Sans MT</vt:lpstr>
      <vt:lpstr>Wingdings 2</vt:lpstr>
      <vt:lpstr>Rétrospective</vt:lpstr>
      <vt:lpstr>Dividende</vt:lpstr>
      <vt:lpstr>Supporting Data Selection for Decision Support Systems: Towards a Decision-Making Data Value Taxonomy</vt:lpstr>
      <vt:lpstr>Context</vt:lpstr>
      <vt:lpstr>Problem statement</vt:lpstr>
      <vt:lpstr>Research questions</vt:lpstr>
      <vt:lpstr>Methodology</vt:lpstr>
      <vt:lpstr>DMDV introduction and definition</vt:lpstr>
      <vt:lpstr>Data quality part of data value taxonomy</vt:lpstr>
      <vt:lpstr>Data utility part of data value taxonomy</vt:lpstr>
      <vt:lpstr>DMDV taxonomy</vt:lpstr>
      <vt:lpstr>Future works</vt:lpstr>
      <vt:lpstr>conclusion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Mathieu LEGA</dc:creator>
  <cp:lastModifiedBy>Mathieu LEGA</cp:lastModifiedBy>
  <cp:revision>37</cp:revision>
  <dcterms:created xsi:type="dcterms:W3CDTF">2021-05-10T09:54:12Z</dcterms:created>
  <dcterms:modified xsi:type="dcterms:W3CDTF">2022-06-14T15:42:41Z</dcterms:modified>
</cp:coreProperties>
</file>