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359" r:id="rId3"/>
    <p:sldId id="736" r:id="rId5"/>
    <p:sldId id="737" r:id="rId6"/>
    <p:sldId id="739" r:id="rId7"/>
    <p:sldId id="794" r:id="rId8"/>
    <p:sldId id="819" r:id="rId9"/>
    <p:sldId id="795" r:id="rId10"/>
    <p:sldId id="831" r:id="rId11"/>
    <p:sldId id="820" r:id="rId12"/>
    <p:sldId id="821" r:id="rId13"/>
    <p:sldId id="796" r:id="rId14"/>
    <p:sldId id="823" r:id="rId15"/>
    <p:sldId id="798" r:id="rId16"/>
    <p:sldId id="797" r:id="rId17"/>
    <p:sldId id="825" r:id="rId18"/>
    <p:sldId id="824" r:id="rId19"/>
    <p:sldId id="816" r:id="rId20"/>
    <p:sldId id="782"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67C5"/>
    <a:srgbClr val="EF4B11"/>
    <a:srgbClr val="3D68BF"/>
    <a:srgbClr val="888888"/>
    <a:srgbClr val="0066FF"/>
    <a:srgbClr val="0066FB"/>
    <a:srgbClr val="04A4F7"/>
    <a:srgbClr val="666666"/>
    <a:srgbClr val="59B7F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8" autoAdjust="0"/>
    <p:restoredTop sz="84104" autoAdjust="0"/>
  </p:normalViewPr>
  <p:slideViewPr>
    <p:cSldViewPr snapToGrid="0" snapToObjects="1">
      <p:cViewPr varScale="1">
        <p:scale>
          <a:sx n="76" d="100"/>
          <a:sy n="76" d="100"/>
        </p:scale>
        <p:origin x="893" y="62"/>
      </p:cViewPr>
      <p:guideLst>
        <p:guide orient="horz" pos="2172"/>
        <p:guide pos="380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E327C7-49C8-F14F-90C6-3A00235A3AFE}"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编辑母版文本样式</a:t>
            </a:r>
            <a:endParaRPr kumimoji="1" lang="zh-CN" altLang="en-US"/>
          </a:p>
          <a:p>
            <a:pPr lvl="1"/>
            <a:r>
              <a:rPr kumimoji="1" lang="zh-CN" altLang="en-US"/>
              <a:t>第二级</a:t>
            </a:r>
            <a:endParaRPr kumimoji="1" lang="zh-CN" altLang="en-US"/>
          </a:p>
          <a:p>
            <a:pPr lvl="2"/>
            <a:r>
              <a:rPr kumimoji="1" lang="zh-CN" altLang="en-US"/>
              <a:t>第三级</a:t>
            </a:r>
            <a:endParaRPr kumimoji="1" lang="zh-CN" altLang="en-US"/>
          </a:p>
          <a:p>
            <a:pPr lvl="3"/>
            <a:r>
              <a:rPr kumimoji="1" lang="zh-CN" altLang="en-US"/>
              <a:t>第四级</a:t>
            </a:r>
            <a:endParaRPr kumimoji="1" lang="zh-CN" altLang="en-US"/>
          </a:p>
          <a:p>
            <a:pPr lvl="4"/>
            <a:r>
              <a:rPr kumimoji="1" lang="zh-CN" altLang="en-US"/>
              <a:t>第五级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254588-7818-F940-80BD-4461D37EA96E}"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Good Afternoon everyone, today our team will introduction a software toolkit for the formal design and analysis of artificial intelligence-based system, VERIFAI.</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48A77E-79FB-4BFF-B1F0-CFD29F30865E}"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48A77E-79FB-4BFF-B1F0-CFD29F30865E}"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Currently, the increasing use of artificial intelligence (AI) and machine learning (ML) in systems, including safety-critical systems, has brought with it a pressing need for formal methods and tools for their design and verification. However, AI/ML-based systems, such as autonomous vehicles, have certain characteristics that make the application of formal methods very challenging.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First, several uses of AI/ML are for perception, the use of computational systems to mimic human perceptual tasks such as object recognition and classification, conversing in natural language, etc. For such perception components, writing a formal specification is extremely difficult, if not impossible. Additionally, the signals processed by such components can be very high-dimensional, such as streams of images or LiDAR data. </a:t>
            </a:r>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48A77E-79FB-4BFF-B1F0-CFD29F30865E}"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Second, machine learning being a dominant paradigm in AI, formal tools must be compatible with the data-driven design flow for ML and also be able to handle the complex, high-dimensional structures in ML components such as deep neural networks. </a:t>
            </a:r>
            <a:endParaRPr lang="en-US" altLang="zh-CN" dirty="0"/>
          </a:p>
          <a:p>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Second, machine learning being a dominant paradigm in AI, formal tools must be compatible with the data-driven design flow for ML and also be able to handle the complex, high-dimensional structures in ML components such as deep neural networks. </a:t>
            </a:r>
            <a:endParaRPr lang="en-US" altLang="zh-CN" dirty="0"/>
          </a:p>
          <a:p>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Second, machine learning being a dominant paradigm in AI, formal tools must be compatible with the data-driven design flow for ML and also be able to handle the complex, high-dimensional structures in ML components such as deep neural networks. </a:t>
            </a:r>
            <a:endParaRPr lang="en-US" altLang="zh-CN" dirty="0"/>
          </a:p>
          <a:p>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48A77E-79FB-4BFF-B1F0-CFD29F30865E}"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Third, the environments in which AI/ML-based systems operate can be very complex, with considerable uncertainty even about how many (which) agents are in the environment (both human and robotic), let alone about their intentions and behaviors. As an example, consider the difficulty in modeling urban traffic environments in which an autonomous car must operate.</a:t>
            </a:r>
            <a:endParaRPr lang="zh-CN" altLang="en-US"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Third, the environments in which AI/ML-based systems operate can be very complex, with considerable uncertainty even about how many (which) agents are in the environment (both human and robotic), let alone about their intentions and behaviors. As an example, consider the difficulty in modeling urban traffic environments in which an autonomous car must operate.</a:t>
            </a:r>
            <a:endParaRPr lang="zh-CN" altLang="en-US"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Learning: VERIFAI aims to not only analyze the behavior of ML components but also use formal methods for their (re-)design. To this end, it provides features to (</a:t>
            </a:r>
            <a:r>
              <a:rPr lang="en-US" altLang="zh-CN" dirty="0" err="1"/>
              <a:t>i</a:t>
            </a:r>
            <a:r>
              <a:rPr lang="en-US" altLang="zh-CN" dirty="0"/>
              <a:t>) design the data set for training and testing [9], (ii) analyze counterexamples to gain insight into mistakes by the ML model, as well as (iii) synthesize parameters, including hyper-parameters for training algorithms and ML model parameters. </a:t>
            </a:r>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Perception: A perception component maps a concrete feature space (e.g. pixels) to an output such as a classification, prediction, or state estimate. To deal with the lack of specification for perception components, VERIFAI analyzes them in the context of a closed-loop system using a system-level specification. Moreover, to scale to complex high-dimensional feature spaces, VERIFAI operates on an abstract feature space (or semantic feature space) [10] that describes semantic aspects of the environment being perceived, not the raw features such as pixels. </a:t>
            </a:r>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Perception: A perception component maps a concrete feature space (e.g. pixels) to an output such as a classification, prediction, or state estimate. To deal with the lack of specification for perception components, VERIFAI analyzes them in the context of a closed-loop system using a system-level specification. Moreover, to scale to complex high-dimensional feature spaces, VERIFAI operates on an abstract feature space (or semantic feature space) [10] that describes semantic aspects of the environment being perceived, not the raw features such as pixels. </a:t>
            </a:r>
            <a:endParaRPr lang="en-US" altLang="zh-CN"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48A77E-79FB-4BFF-B1F0-CFD29F30865E}" type="slidenum">
              <a:rPr lang="en-US" altLang="zh-CN"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254588-7818-F940-80BD-4461D37EA96E}"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页脚占位符 16"/>
          <p:cNvSpPr>
            <a:spLocks noGrp="1"/>
          </p:cNvSpPr>
          <p:nvPr>
            <p:ph type="ftr" sz="quarter" idx="3"/>
          </p:nvPr>
        </p:nvSpPr>
        <p:spPr>
          <a:xfrm>
            <a:off x="9947170" y="6464594"/>
            <a:ext cx="4114800" cy="365125"/>
          </a:xfrm>
          <a:prstGeom prst="rect">
            <a:avLst/>
          </a:prstGeom>
        </p:spPr>
        <p:txBody>
          <a:bodyPr vert="horz" lIns="91440" tIns="45720" rIns="91440" bIns="45720" rtlCol="0" anchor="ctr"/>
          <a:lstStyle>
            <a:lvl1pPr algn="ctr">
              <a:defRPr sz="1000">
                <a:solidFill>
                  <a:schemeClr val="bg1"/>
                </a:solidFill>
                <a:latin typeface="Arial" panose="020B0604020202090204" pitchFamily="34" charset="0"/>
                <a:cs typeface="Arial" panose="020B0604020202090204" pitchFamily="34" charset="0"/>
              </a:defRPr>
            </a:lvl1pPr>
          </a:lstStyle>
          <a:p>
            <a:fld id="{96727D3B-1B81-5549-9B2F-B47ED2EA5FA0}" type="slidenum">
              <a:rPr kumimoji="1" lang="en-US" altLang="zh-CN" smtClean="0"/>
            </a:fld>
            <a:endParaRPr kumimoji="1"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矩形 8"/>
          <p:cNvSpPr/>
          <p:nvPr userDrawn="1"/>
        </p:nvSpPr>
        <p:spPr>
          <a:xfrm>
            <a:off x="0" y="6439876"/>
            <a:ext cx="12192000" cy="418122"/>
          </a:xfrm>
          <a:prstGeom prst="rect">
            <a:avLst/>
          </a:prstGeom>
          <a:solidFill>
            <a:srgbClr val="2E6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066FB"/>
              </a:solidFill>
            </a:endParaRPr>
          </a:p>
        </p:txBody>
      </p:sp>
      <p:cxnSp>
        <p:nvCxnSpPr>
          <p:cNvPr id="12" name="直线连接符 11"/>
          <p:cNvCxnSpPr/>
          <p:nvPr userDrawn="1"/>
        </p:nvCxnSpPr>
        <p:spPr>
          <a:xfrm>
            <a:off x="108000" y="720000"/>
            <a:ext cx="1198799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页脚占位符 16"/>
          <p:cNvSpPr>
            <a:spLocks noGrp="1"/>
          </p:cNvSpPr>
          <p:nvPr>
            <p:ph type="ftr" sz="quarter" idx="3"/>
          </p:nvPr>
        </p:nvSpPr>
        <p:spPr>
          <a:xfrm>
            <a:off x="9947170" y="6464594"/>
            <a:ext cx="4114800" cy="365125"/>
          </a:xfrm>
          <a:prstGeom prst="rect">
            <a:avLst/>
          </a:prstGeom>
        </p:spPr>
        <p:txBody>
          <a:bodyPr vert="horz" lIns="91440" tIns="45720" rIns="91440" bIns="45720" rtlCol="0" anchor="ctr"/>
          <a:lstStyle>
            <a:lvl1pPr algn="ctr">
              <a:defRPr sz="1000">
                <a:solidFill>
                  <a:schemeClr val="bg1"/>
                </a:solidFill>
                <a:latin typeface="Arial" panose="020B0604020202090204" pitchFamily="34" charset="0"/>
                <a:cs typeface="Arial" panose="020B0604020202090204" pitchFamily="34" charset="0"/>
              </a:defRPr>
            </a:lvl1pPr>
          </a:lstStyle>
          <a:p>
            <a:fld id="{96727D3B-1B81-5549-9B2F-B47ED2EA5FA0}" type="slidenum">
              <a:rPr kumimoji="1" lang="en-US" altLang="zh-CN" smtClean="0"/>
            </a:fld>
            <a:endParaRPr kumimoji="1" lang="zh-CN" altLang="en-US" dirty="0"/>
          </a:p>
        </p:txBody>
      </p:sp>
      <p:pic>
        <p:nvPicPr>
          <p:cNvPr id="3" name="图片 2"/>
          <p:cNvPicPr>
            <a:picLocks noChangeAspect="1"/>
          </p:cNvPicPr>
          <p:nvPr userDrawn="1"/>
        </p:nvPicPr>
        <p:blipFill>
          <a:blip r:embed="rId3"/>
          <a:stretch>
            <a:fillRect/>
          </a:stretch>
        </p:blipFill>
        <p:spPr>
          <a:xfrm>
            <a:off x="10141838" y="73392"/>
            <a:ext cx="1954161" cy="59601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3124200"/>
            <a:ext cx="12192000" cy="3733800"/>
            <a:chOff x="0" y="3312958"/>
            <a:chExt cx="12192000" cy="3830792"/>
          </a:xfrm>
        </p:grpSpPr>
        <p:sp>
          <p:nvSpPr>
            <p:cNvPr id="23" name="任意多边形: 形状 22"/>
            <p:cNvSpPr/>
            <p:nvPr/>
          </p:nvSpPr>
          <p:spPr>
            <a:xfrm flipH="1">
              <a:off x="0" y="3312958"/>
              <a:ext cx="12192000" cy="1725442"/>
            </a:xfrm>
            <a:custGeom>
              <a:avLst/>
              <a:gdLst>
                <a:gd name="connsiteX0" fmla="*/ 12192000 w 12192000"/>
                <a:gd name="connsiteY0" fmla="*/ 1085850 h 2432050"/>
                <a:gd name="connsiteX1" fmla="*/ 12192000 w 12192000"/>
                <a:gd name="connsiteY1" fmla="*/ 921385 h 2432050"/>
                <a:gd name="connsiteX2" fmla="*/ 6939915 w 12192000"/>
                <a:gd name="connsiteY2" fmla="*/ 2085975 h 2432050"/>
                <a:gd name="connsiteX3" fmla="*/ 0 w 12192000"/>
                <a:gd name="connsiteY3" fmla="*/ 0 h 2432050"/>
                <a:gd name="connsiteX4" fmla="*/ 0 w 12192000"/>
                <a:gd name="connsiteY4" fmla="*/ 1098550 h 2432050"/>
                <a:gd name="connsiteX5" fmla="*/ 6022975 w 12192000"/>
                <a:gd name="connsiteY5" fmla="*/ 2435860 h 2432050"/>
                <a:gd name="connsiteX6" fmla="*/ 12192000 w 12192000"/>
                <a:gd name="connsiteY6" fmla="*/ 1085850 h 243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32050">
                  <a:moveTo>
                    <a:pt x="12192000" y="1085850"/>
                  </a:moveTo>
                  <a:lnTo>
                    <a:pt x="12192000" y="921385"/>
                  </a:lnTo>
                  <a:cubicBezTo>
                    <a:pt x="10547985" y="1675765"/>
                    <a:pt x="8780780" y="2085975"/>
                    <a:pt x="6939915" y="2085975"/>
                  </a:cubicBezTo>
                  <a:cubicBezTo>
                    <a:pt x="4451350" y="2085975"/>
                    <a:pt x="2096135" y="1336040"/>
                    <a:pt x="0" y="0"/>
                  </a:cubicBezTo>
                  <a:lnTo>
                    <a:pt x="0" y="1098550"/>
                  </a:lnTo>
                  <a:cubicBezTo>
                    <a:pt x="1849120" y="1959610"/>
                    <a:pt x="3884930" y="2435860"/>
                    <a:pt x="6022975" y="2435860"/>
                  </a:cubicBezTo>
                  <a:cubicBezTo>
                    <a:pt x="8217535" y="2436495"/>
                    <a:pt x="10935335" y="1819275"/>
                    <a:pt x="12192000" y="1085850"/>
                  </a:cubicBezTo>
                  <a:close/>
                </a:path>
              </a:pathLst>
            </a:custGeom>
            <a:solidFill>
              <a:schemeClr val="accent1">
                <a:alpha val="8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base">
                <a:spcBef>
                  <a:spcPct val="0"/>
                </a:spcBef>
                <a:spcAft>
                  <a:spcPct val="0"/>
                </a:spcAft>
              </a:pPr>
              <a:endParaRPr lang="zh-CN" altLang="en-US" sz="2400" kern="0">
                <a:solidFill>
                  <a:prstClr val="white"/>
                </a:solidFill>
                <a:latin typeface="微软雅黑" panose="020B0503020204020204" pitchFamily="34" charset="-122"/>
                <a:ea typeface="黑体" panose="02010609060101010101" pitchFamily="49" charset="-122"/>
              </a:endParaRPr>
            </a:p>
          </p:txBody>
        </p:sp>
        <p:sp>
          <p:nvSpPr>
            <p:cNvPr id="20" name="任意多边形: 形状 19"/>
            <p:cNvSpPr/>
            <p:nvPr/>
          </p:nvSpPr>
          <p:spPr>
            <a:xfrm flipH="1">
              <a:off x="0" y="4054548"/>
              <a:ext cx="12192000" cy="3089202"/>
            </a:xfrm>
            <a:custGeom>
              <a:avLst/>
              <a:gdLst>
                <a:gd name="connsiteX0" fmla="*/ 12191368 w 12192000"/>
                <a:gd name="connsiteY0" fmla="*/ 0 h 3089202"/>
                <a:gd name="connsiteX1" fmla="*/ 12069968 w 12192000"/>
                <a:gd name="connsiteY1" fmla="*/ 48278 h 3089202"/>
                <a:gd name="connsiteX2" fmla="*/ 6022975 w 12192000"/>
                <a:gd name="connsiteY2" fmla="*/ 957527 h 3089202"/>
                <a:gd name="connsiteX3" fmla="*/ 0 w 12192000"/>
                <a:gd name="connsiteY3" fmla="*/ 8759 h 3089202"/>
                <a:gd name="connsiteX4" fmla="*/ 0 w 12192000"/>
                <a:gd name="connsiteY4" fmla="*/ 3089202 h 3089202"/>
                <a:gd name="connsiteX5" fmla="*/ 12192000 w 12192000"/>
                <a:gd name="connsiteY5" fmla="*/ 3089202 h 3089202"/>
                <a:gd name="connsiteX6" fmla="*/ 12191368 w 12192000"/>
                <a:gd name="connsiteY6" fmla="*/ 0 h 308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089202">
                  <a:moveTo>
                    <a:pt x="12191368" y="0"/>
                  </a:moveTo>
                  <a:lnTo>
                    <a:pt x="12069968" y="48278"/>
                  </a:lnTo>
                  <a:cubicBezTo>
                    <a:pt x="10765984" y="547025"/>
                    <a:pt x="8148955" y="957964"/>
                    <a:pt x="6022975" y="957527"/>
                  </a:cubicBezTo>
                  <a:cubicBezTo>
                    <a:pt x="3884930" y="957527"/>
                    <a:pt x="1849120" y="619647"/>
                    <a:pt x="0" y="8759"/>
                  </a:cubicBezTo>
                  <a:lnTo>
                    <a:pt x="0" y="3089202"/>
                  </a:lnTo>
                  <a:lnTo>
                    <a:pt x="12192000" y="3089202"/>
                  </a:lnTo>
                  <a:lnTo>
                    <a:pt x="12191368" y="0"/>
                  </a:lnTo>
                  <a:close/>
                </a:path>
              </a:pathLst>
            </a:cu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base">
                <a:spcBef>
                  <a:spcPct val="0"/>
                </a:spcBef>
                <a:spcAft>
                  <a:spcPct val="0"/>
                </a:spcAft>
              </a:pPr>
              <a:endParaRPr lang="zh-CN" altLang="en-US" sz="2400" kern="0">
                <a:solidFill>
                  <a:prstClr val="white"/>
                </a:solidFill>
                <a:latin typeface="微软雅黑" panose="020B0503020204020204" pitchFamily="34" charset="-122"/>
                <a:ea typeface="黑体" panose="02010609060101010101" pitchFamily="49" charset="-122"/>
              </a:endParaRPr>
            </a:p>
          </p:txBody>
        </p:sp>
      </p:grpSp>
      <p:sp>
        <p:nvSpPr>
          <p:cNvPr id="14" name="文本框 13"/>
          <p:cNvSpPr txBox="1"/>
          <p:nvPr/>
        </p:nvSpPr>
        <p:spPr>
          <a:xfrm>
            <a:off x="965574" y="1233150"/>
            <a:ext cx="10260852" cy="1076325"/>
          </a:xfrm>
          <a:prstGeom prst="rect">
            <a:avLst/>
          </a:prstGeom>
          <a:solidFill>
            <a:schemeClr val="bg1">
              <a:alpha val="0"/>
            </a:schemeClr>
          </a:solidFill>
        </p:spPr>
        <p:txBody>
          <a:bodyPr wrap="square">
            <a:spAutoFit/>
          </a:bodyPr>
          <a:lstStyle>
            <a:lvl1pPr eaLnBrk="0" hangingPunct="0">
              <a:defRPr sz="2800" b="1">
                <a:solidFill>
                  <a:schemeClr val="accent1"/>
                </a:solidFill>
                <a:latin typeface="微软雅黑" panose="020B0503020204020204" pitchFamily="34" charset="-122"/>
                <a:ea typeface="微软雅黑" panose="020B0503020204020204" pitchFamily="34" charset="-122"/>
                <a:cs typeface="+mj-cs"/>
              </a:defRPr>
            </a:lvl1pPr>
            <a:lvl2pPr algn="r" eaLnBrk="0" hangingPunct="0">
              <a:defRPr sz="2000" b="1">
                <a:solidFill>
                  <a:srgbClr val="404040"/>
                </a:solidFill>
                <a:latin typeface="微软雅黑" panose="020B0503020204020204" pitchFamily="34" charset="-122"/>
                <a:ea typeface="微软雅黑" panose="020B0503020204020204" pitchFamily="34" charset="-122"/>
              </a:defRPr>
            </a:lvl2pPr>
            <a:lvl3pPr algn="r" eaLnBrk="0" hangingPunct="0">
              <a:defRPr sz="2000" b="1">
                <a:solidFill>
                  <a:srgbClr val="404040"/>
                </a:solidFill>
                <a:latin typeface="微软雅黑" panose="020B0503020204020204" pitchFamily="34" charset="-122"/>
                <a:ea typeface="微软雅黑" panose="020B0503020204020204" pitchFamily="34" charset="-122"/>
              </a:defRPr>
            </a:lvl3pPr>
            <a:lvl4pPr algn="r" eaLnBrk="0" hangingPunct="0">
              <a:defRPr sz="2000" b="1">
                <a:solidFill>
                  <a:srgbClr val="404040"/>
                </a:solidFill>
                <a:latin typeface="微软雅黑" panose="020B0503020204020204" pitchFamily="34" charset="-122"/>
                <a:ea typeface="微软雅黑" panose="020B0503020204020204" pitchFamily="34" charset="-122"/>
              </a:defRPr>
            </a:lvl4pPr>
            <a:lvl5pPr algn="r" eaLnBrk="0" hangingPunct="0">
              <a:defRPr sz="2000" b="1">
                <a:solidFill>
                  <a:srgbClr val="404040"/>
                </a:solidFill>
                <a:latin typeface="微软雅黑" panose="020B0503020204020204" pitchFamily="34" charset="-122"/>
                <a:ea typeface="微软雅黑" panose="020B0503020204020204" pitchFamily="34" charset="-122"/>
              </a:defRPr>
            </a:lvl5pPr>
            <a:lvl6pPr marL="457200" algn="r" fontAlgn="base">
              <a:spcBef>
                <a:spcPct val="0"/>
              </a:spcBef>
              <a:spcAft>
                <a:spcPct val="0"/>
              </a:spcAft>
              <a:defRPr>
                <a:latin typeface="Arial" panose="020B0604020202090204" pitchFamily="34" charset="0"/>
                <a:ea typeface="宋体" charset="-122"/>
              </a:defRPr>
            </a:lvl6pPr>
            <a:lvl7pPr marL="914400" algn="r" fontAlgn="base">
              <a:spcBef>
                <a:spcPct val="0"/>
              </a:spcBef>
              <a:spcAft>
                <a:spcPct val="0"/>
              </a:spcAft>
              <a:defRPr>
                <a:latin typeface="Arial" panose="020B0604020202090204" pitchFamily="34" charset="0"/>
                <a:ea typeface="宋体" charset="-122"/>
              </a:defRPr>
            </a:lvl7pPr>
            <a:lvl8pPr marL="1371600" algn="r" fontAlgn="base">
              <a:spcBef>
                <a:spcPct val="0"/>
              </a:spcBef>
              <a:spcAft>
                <a:spcPct val="0"/>
              </a:spcAft>
              <a:defRPr>
                <a:latin typeface="Arial" panose="020B0604020202090204" pitchFamily="34" charset="0"/>
                <a:ea typeface="宋体" charset="-122"/>
              </a:defRPr>
            </a:lvl8pPr>
            <a:lvl9pPr marL="1828800" algn="r" fontAlgn="base">
              <a:spcBef>
                <a:spcPct val="0"/>
              </a:spcBef>
              <a:spcAft>
                <a:spcPct val="0"/>
              </a:spcAft>
              <a:defRPr>
                <a:latin typeface="Arial" panose="020B0604020202090204" pitchFamily="34" charset="0"/>
                <a:ea typeface="宋体" charset="-122"/>
              </a:defRPr>
            </a:lvl9pPr>
          </a:lstStyle>
          <a:p>
            <a:pPr algn="ctr"/>
            <a:r>
              <a:rPr sz="3200" dirty="0">
                <a:solidFill>
                  <a:schemeClr val="accent1"/>
                </a:solidFill>
                <a:latin typeface="Times New Roman" panose="02020503050405090304" pitchFamily="18" charset="0"/>
                <a:cs typeface="Times New Roman" panose="02020503050405090304" pitchFamily="18" charset="0"/>
              </a:rPr>
              <a:t>A Federated Model Personalisation Method Based</a:t>
            </a:r>
            <a:endParaRPr sz="3200" dirty="0">
              <a:solidFill>
                <a:schemeClr val="accent1"/>
              </a:solidFill>
              <a:latin typeface="Times New Roman" panose="02020503050405090304" pitchFamily="18" charset="0"/>
              <a:cs typeface="Times New Roman" panose="02020503050405090304" pitchFamily="18" charset="0"/>
            </a:endParaRPr>
          </a:p>
          <a:p>
            <a:pPr algn="ctr"/>
            <a:r>
              <a:rPr sz="3200" dirty="0">
                <a:solidFill>
                  <a:schemeClr val="accent1"/>
                </a:solidFill>
                <a:latin typeface="Times New Roman" panose="02020503050405090304" pitchFamily="18" charset="0"/>
                <a:cs typeface="Times New Roman" panose="02020503050405090304" pitchFamily="18" charset="0"/>
              </a:rPr>
              <a:t>on Sparsity Representation and Clustering</a:t>
            </a:r>
            <a:endParaRPr sz="3200" dirty="0">
              <a:solidFill>
                <a:schemeClr val="accent1"/>
              </a:solidFill>
              <a:latin typeface="Times New Roman" panose="02020503050405090304" pitchFamily="18" charset="0"/>
              <a:cs typeface="Times New Roman" panose="02020503050405090304" pitchFamily="18" charset="0"/>
            </a:endParaRPr>
          </a:p>
        </p:txBody>
      </p:sp>
      <p:pic>
        <p:nvPicPr>
          <p:cNvPr id="6" name="图片 5"/>
          <p:cNvPicPr/>
          <p:nvPr/>
        </p:nvPicPr>
        <p:blipFill>
          <a:blip r:embed="rId1" cstate="print">
            <a:extLst>
              <a:ext uri="{28A0092B-C50C-407E-A947-70E740481C1C}">
                <a14:useLocalDpi xmlns:a14="http://schemas.microsoft.com/office/drawing/2010/main" val="0"/>
              </a:ext>
            </a:extLst>
          </a:blip>
          <a:stretch>
            <a:fillRect/>
          </a:stretch>
        </p:blipFill>
        <p:spPr>
          <a:xfrm>
            <a:off x="10160000" y="4889500"/>
            <a:ext cx="1524000" cy="1524000"/>
          </a:xfrm>
          <a:prstGeom prst="rect">
            <a:avLst/>
          </a:prstGeom>
        </p:spPr>
      </p:pic>
      <p:sp>
        <p:nvSpPr>
          <p:cNvPr id="8" name="副标题 2"/>
          <p:cNvSpPr txBox="1"/>
          <p:nvPr/>
        </p:nvSpPr>
        <p:spPr>
          <a:xfrm>
            <a:off x="965835" y="5137150"/>
            <a:ext cx="10937240" cy="772160"/>
          </a:xfrm>
          <a:prstGeom prst="rect">
            <a:avLst/>
          </a:prstGeo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buNone/>
            </a:pPr>
            <a:r>
              <a:rPr lang="zh-CN" altLang="en-US" sz="2400" dirty="0">
                <a:latin typeface="黑体" panose="02010609060101010101" pitchFamily="49" charset="-122"/>
                <a:ea typeface="黑体" panose="02010609060101010101" pitchFamily="49" charset="-122"/>
              </a:rPr>
              <a:t>Hailin Yang, Yanhong Huang*, Jianqi Shi and Fangda Ca</a:t>
            </a:r>
            <a:endParaRPr lang="zh-CN" altLang="en-US" sz="2400" dirty="0">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0" y="0"/>
            <a:ext cx="5892801"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bwMode="auto">
          <a:xfrm rot="5400000" flipV="1">
            <a:off x="1870073" y="-1870071"/>
            <a:ext cx="1238251" cy="497839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rot="5400000">
            <a:off x="1879593" y="3759200"/>
            <a:ext cx="1219201" cy="4978399"/>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52"/>
          <p:cNvGrpSpPr/>
          <p:nvPr/>
        </p:nvGrpSpPr>
        <p:grpSpPr>
          <a:xfrm>
            <a:off x="1524000" y="1070224"/>
            <a:ext cx="2754050" cy="4646991"/>
            <a:chOff x="0" y="1111187"/>
            <a:chExt cx="2754050" cy="4646991"/>
          </a:xfrm>
        </p:grpSpPr>
        <p:sp>
          <p:nvSpPr>
            <p:cNvPr id="48" name="椭圆 47"/>
            <p:cNvSpPr/>
            <p:nvPr/>
          </p:nvSpPr>
          <p:spPr>
            <a:xfrm>
              <a:off x="2450246" y="4863799"/>
              <a:ext cx="200570" cy="200570"/>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0" y="1111187"/>
              <a:ext cx="312134" cy="312134"/>
            </a:xfrm>
            <a:prstGeom prst="ellipse">
              <a:avLst/>
            </a:prstGeom>
            <a:solidFill>
              <a:schemeClr val="bg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椭圆 49"/>
            <p:cNvSpPr/>
            <p:nvPr/>
          </p:nvSpPr>
          <p:spPr>
            <a:xfrm>
              <a:off x="1114320" y="1611397"/>
              <a:ext cx="904679" cy="904679"/>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854236" y="5460064"/>
              <a:ext cx="298114" cy="298114"/>
            </a:xfrm>
            <a:prstGeom prst="ellipse">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椭圆 51"/>
            <p:cNvSpPr/>
            <p:nvPr/>
          </p:nvSpPr>
          <p:spPr>
            <a:xfrm>
              <a:off x="2313236" y="1194804"/>
              <a:ext cx="440814" cy="44081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p:nvPr/>
        </p:nvPicPr>
        <p:blipFill>
          <a:blip r:embed="rId1">
            <a:extLst>
              <a:ext uri="{28A0092B-C50C-407E-A947-70E740481C1C}">
                <a14:useLocalDpi xmlns:a14="http://schemas.microsoft.com/office/drawing/2010/main" val="0"/>
              </a:ext>
            </a:extLst>
          </a:blip>
          <a:stretch>
            <a:fillRect/>
          </a:stretch>
        </p:blipFill>
        <p:spPr>
          <a:xfrm>
            <a:off x="0" y="1477282"/>
            <a:ext cx="5312229" cy="3905382"/>
          </a:xfrm>
          <a:prstGeom prst="rect">
            <a:avLst/>
          </a:prstGeom>
        </p:spPr>
      </p:pic>
      <p:sp>
        <p:nvSpPr>
          <p:cNvPr id="39" name="任意多边形 38"/>
          <p:cNvSpPr/>
          <p:nvPr/>
        </p:nvSpPr>
        <p:spPr>
          <a:xfrm rot="16200000">
            <a:off x="1629971" y="1470438"/>
            <a:ext cx="6858003" cy="3917120"/>
          </a:xfrm>
          <a:custGeom>
            <a:avLst/>
            <a:gdLst>
              <a:gd name="connsiteX0" fmla="*/ 9143999 w 9143999"/>
              <a:gd name="connsiteY0" fmla="*/ 0 h 2051818"/>
              <a:gd name="connsiteX1" fmla="*/ 9143999 w 9143999"/>
              <a:gd name="connsiteY1" fmla="*/ 2051818 h 2051818"/>
              <a:gd name="connsiteX2" fmla="*/ 0 w 9143999"/>
              <a:gd name="connsiteY2" fmla="*/ 2051818 h 2051818"/>
              <a:gd name="connsiteX3" fmla="*/ 0 w 9143999"/>
              <a:gd name="connsiteY3" fmla="*/ 1204077 h 2051818"/>
              <a:gd name="connsiteX4" fmla="*/ 6027 w 9143999"/>
              <a:gd name="connsiteY4" fmla="*/ 1207403 h 2051818"/>
              <a:gd name="connsiteX5" fmla="*/ 7674511 w 9143999"/>
              <a:gd name="connsiteY5" fmla="*/ 718908 h 2051818"/>
              <a:gd name="connsiteX6" fmla="*/ 9044856 w 9143999"/>
              <a:gd name="connsiteY6" fmla="*/ 57555 h 2051818"/>
              <a:gd name="connsiteX7" fmla="*/ 9143999 w 9143999"/>
              <a:gd name="connsiteY7" fmla="*/ 0 h 2051818"/>
              <a:gd name="connsiteX0-1" fmla="*/ 9143999 w 9143999"/>
              <a:gd name="connsiteY0-2" fmla="*/ 0 h 2051818"/>
              <a:gd name="connsiteX1-3" fmla="*/ 9143999 w 9143999"/>
              <a:gd name="connsiteY1-4" fmla="*/ 2051818 h 2051818"/>
              <a:gd name="connsiteX2-5" fmla="*/ 0 w 9143999"/>
              <a:gd name="connsiteY2-6" fmla="*/ 2051818 h 2051818"/>
              <a:gd name="connsiteX3-7" fmla="*/ 0 w 9143999"/>
              <a:gd name="connsiteY3-8" fmla="*/ 1204077 h 2051818"/>
              <a:gd name="connsiteX4-9" fmla="*/ 6027 w 9143999"/>
              <a:gd name="connsiteY4-10" fmla="*/ 1207403 h 2051818"/>
              <a:gd name="connsiteX5-11" fmla="*/ 9044856 w 9143999"/>
              <a:gd name="connsiteY5-12" fmla="*/ 57555 h 2051818"/>
              <a:gd name="connsiteX6-13" fmla="*/ 9143999 w 9143999"/>
              <a:gd name="connsiteY6-14" fmla="*/ 0 h 2051818"/>
              <a:gd name="connsiteX0-15" fmla="*/ 9143999 w 9143999"/>
              <a:gd name="connsiteY0-16" fmla="*/ 0 h 2051818"/>
              <a:gd name="connsiteX1-17" fmla="*/ 9143999 w 9143999"/>
              <a:gd name="connsiteY1-18" fmla="*/ 2051818 h 2051818"/>
              <a:gd name="connsiteX2-19" fmla="*/ 0 w 9143999"/>
              <a:gd name="connsiteY2-20" fmla="*/ 2051818 h 2051818"/>
              <a:gd name="connsiteX3-21" fmla="*/ 0 w 9143999"/>
              <a:gd name="connsiteY3-22" fmla="*/ 1204077 h 2051818"/>
              <a:gd name="connsiteX4-23" fmla="*/ 6027 w 9143999"/>
              <a:gd name="connsiteY4-24" fmla="*/ 1207403 h 2051818"/>
              <a:gd name="connsiteX5-25" fmla="*/ 9143999 w 9143999"/>
              <a:gd name="connsiteY5-26" fmla="*/ 0 h 2051818"/>
              <a:gd name="connsiteX0-27" fmla="*/ 9143999 w 9143999"/>
              <a:gd name="connsiteY0-28" fmla="*/ 0 h 2051818"/>
              <a:gd name="connsiteX1-29" fmla="*/ 9143999 w 9143999"/>
              <a:gd name="connsiteY1-30" fmla="*/ 2051818 h 2051818"/>
              <a:gd name="connsiteX2-31" fmla="*/ 0 w 9143999"/>
              <a:gd name="connsiteY2-32" fmla="*/ 2051818 h 2051818"/>
              <a:gd name="connsiteX3-33" fmla="*/ 0 w 9143999"/>
              <a:gd name="connsiteY3-34" fmla="*/ 1204077 h 2051818"/>
              <a:gd name="connsiteX4-35" fmla="*/ 6027 w 9143999"/>
              <a:gd name="connsiteY4-36" fmla="*/ 1207403 h 2051818"/>
              <a:gd name="connsiteX5-37" fmla="*/ 9143999 w 9143999"/>
              <a:gd name="connsiteY5-38" fmla="*/ 0 h 2051818"/>
              <a:gd name="connsiteX0-39" fmla="*/ 9143999 w 9143999"/>
              <a:gd name="connsiteY0-40" fmla="*/ 0 h 2051818"/>
              <a:gd name="connsiteX1-41" fmla="*/ 9143999 w 9143999"/>
              <a:gd name="connsiteY1-42" fmla="*/ 2051818 h 2051818"/>
              <a:gd name="connsiteX2-43" fmla="*/ 0 w 9143999"/>
              <a:gd name="connsiteY2-44" fmla="*/ 2051818 h 2051818"/>
              <a:gd name="connsiteX3-45" fmla="*/ 0 w 9143999"/>
              <a:gd name="connsiteY3-46" fmla="*/ 1204077 h 2051818"/>
              <a:gd name="connsiteX4-47" fmla="*/ 6027 w 9143999"/>
              <a:gd name="connsiteY4-48" fmla="*/ 1207403 h 2051818"/>
              <a:gd name="connsiteX5-49" fmla="*/ 9143999 w 9143999"/>
              <a:gd name="connsiteY5-50" fmla="*/ 0 h 2051818"/>
              <a:gd name="connsiteX0-51" fmla="*/ 9143999 w 9143999"/>
              <a:gd name="connsiteY0-52" fmla="*/ 0 h 2051818"/>
              <a:gd name="connsiteX1-53" fmla="*/ 9143999 w 9143999"/>
              <a:gd name="connsiteY1-54" fmla="*/ 2051818 h 2051818"/>
              <a:gd name="connsiteX2-55" fmla="*/ 0 w 9143999"/>
              <a:gd name="connsiteY2-56" fmla="*/ 2051818 h 2051818"/>
              <a:gd name="connsiteX3-57" fmla="*/ 0 w 9143999"/>
              <a:gd name="connsiteY3-58" fmla="*/ 1204077 h 2051818"/>
              <a:gd name="connsiteX4-59" fmla="*/ 6027 w 9143999"/>
              <a:gd name="connsiteY4-60" fmla="*/ 1207403 h 2051818"/>
              <a:gd name="connsiteX5-61" fmla="*/ 9143999 w 9143999"/>
              <a:gd name="connsiteY5-62" fmla="*/ 0 h 2051818"/>
              <a:gd name="connsiteX0-63" fmla="*/ 9143999 w 9143999"/>
              <a:gd name="connsiteY0-64" fmla="*/ 130228 h 2182046"/>
              <a:gd name="connsiteX1-65" fmla="*/ 9143999 w 9143999"/>
              <a:gd name="connsiteY1-66" fmla="*/ 2182046 h 2182046"/>
              <a:gd name="connsiteX2-67" fmla="*/ 0 w 9143999"/>
              <a:gd name="connsiteY2-68" fmla="*/ 2182046 h 2182046"/>
              <a:gd name="connsiteX3-69" fmla="*/ 0 w 9143999"/>
              <a:gd name="connsiteY3-70" fmla="*/ 1334305 h 2182046"/>
              <a:gd name="connsiteX4-71" fmla="*/ 6027 w 9143999"/>
              <a:gd name="connsiteY4-72" fmla="*/ 0 h 2182046"/>
              <a:gd name="connsiteX5-73" fmla="*/ 9143999 w 9143999"/>
              <a:gd name="connsiteY5-74" fmla="*/ 130228 h 2182046"/>
              <a:gd name="connsiteX0-75" fmla="*/ 9143999 w 9143999"/>
              <a:gd name="connsiteY0-76" fmla="*/ 0 h 2051818"/>
              <a:gd name="connsiteX1-77" fmla="*/ 9143999 w 9143999"/>
              <a:gd name="connsiteY1-78" fmla="*/ 2051818 h 2051818"/>
              <a:gd name="connsiteX2-79" fmla="*/ 0 w 9143999"/>
              <a:gd name="connsiteY2-80" fmla="*/ 2051818 h 2051818"/>
              <a:gd name="connsiteX3-81" fmla="*/ 0 w 9143999"/>
              <a:gd name="connsiteY3-82" fmla="*/ 1204077 h 2051818"/>
              <a:gd name="connsiteX4-83" fmla="*/ 25380 w 9143999"/>
              <a:gd name="connsiteY4-84" fmla="*/ 54648 h 2051818"/>
              <a:gd name="connsiteX5-85" fmla="*/ 9143999 w 9143999"/>
              <a:gd name="connsiteY5-86" fmla="*/ 0 h 2051818"/>
              <a:gd name="connsiteX0-87" fmla="*/ 9143999 w 9143999"/>
              <a:gd name="connsiteY0-88" fmla="*/ 0 h 2051818"/>
              <a:gd name="connsiteX1-89" fmla="*/ 9143999 w 9143999"/>
              <a:gd name="connsiteY1-90" fmla="*/ 2051818 h 2051818"/>
              <a:gd name="connsiteX2-91" fmla="*/ 0 w 9143999"/>
              <a:gd name="connsiteY2-92" fmla="*/ 2051818 h 2051818"/>
              <a:gd name="connsiteX3-93" fmla="*/ 0 w 9143999"/>
              <a:gd name="connsiteY3-94" fmla="*/ 1204077 h 2051818"/>
              <a:gd name="connsiteX4-95" fmla="*/ 25380 w 9143999"/>
              <a:gd name="connsiteY4-96" fmla="*/ 54648 h 2051818"/>
              <a:gd name="connsiteX5-97" fmla="*/ 9143999 w 9143999"/>
              <a:gd name="connsiteY5-98" fmla="*/ 0 h 2051818"/>
              <a:gd name="connsiteX0-99" fmla="*/ 9143999 w 9143999"/>
              <a:gd name="connsiteY0-100" fmla="*/ 0 h 2051818"/>
              <a:gd name="connsiteX1-101" fmla="*/ 9143999 w 9143999"/>
              <a:gd name="connsiteY1-102" fmla="*/ 2051818 h 2051818"/>
              <a:gd name="connsiteX2-103" fmla="*/ 0 w 9143999"/>
              <a:gd name="connsiteY2-104" fmla="*/ 2051818 h 2051818"/>
              <a:gd name="connsiteX3-105" fmla="*/ 0 w 9143999"/>
              <a:gd name="connsiteY3-106" fmla="*/ 1204077 h 2051818"/>
              <a:gd name="connsiteX4-107" fmla="*/ 25380 w 9143999"/>
              <a:gd name="connsiteY4-108" fmla="*/ 54648 h 2051818"/>
              <a:gd name="connsiteX5-109" fmla="*/ 9143999 w 9143999"/>
              <a:gd name="connsiteY5-110" fmla="*/ 0 h 2051818"/>
              <a:gd name="connsiteX0-111" fmla="*/ 9143999 w 9143999"/>
              <a:gd name="connsiteY0-112" fmla="*/ 0 h 2051818"/>
              <a:gd name="connsiteX1-113" fmla="*/ 9143999 w 9143999"/>
              <a:gd name="connsiteY1-114" fmla="*/ 2051818 h 2051818"/>
              <a:gd name="connsiteX2-115" fmla="*/ 0 w 9143999"/>
              <a:gd name="connsiteY2-116" fmla="*/ 2051818 h 2051818"/>
              <a:gd name="connsiteX3-117" fmla="*/ 0 w 9143999"/>
              <a:gd name="connsiteY3-118" fmla="*/ 1204077 h 2051818"/>
              <a:gd name="connsiteX4-119" fmla="*/ 25380 w 9143999"/>
              <a:gd name="connsiteY4-120" fmla="*/ 54648 h 2051818"/>
              <a:gd name="connsiteX5-121" fmla="*/ 9143999 w 9143999"/>
              <a:gd name="connsiteY5-122" fmla="*/ 0 h 2051818"/>
              <a:gd name="connsiteX0-123" fmla="*/ 9124647 w 9143999"/>
              <a:gd name="connsiteY0-124" fmla="*/ 0 h 2127943"/>
              <a:gd name="connsiteX1-125" fmla="*/ 9143999 w 9143999"/>
              <a:gd name="connsiteY1-126" fmla="*/ 2127943 h 2127943"/>
              <a:gd name="connsiteX2-127" fmla="*/ 0 w 9143999"/>
              <a:gd name="connsiteY2-128" fmla="*/ 2127943 h 2127943"/>
              <a:gd name="connsiteX3-129" fmla="*/ 0 w 9143999"/>
              <a:gd name="connsiteY3-130" fmla="*/ 1280202 h 2127943"/>
              <a:gd name="connsiteX4-131" fmla="*/ 25380 w 9143999"/>
              <a:gd name="connsiteY4-132" fmla="*/ 130773 h 2127943"/>
              <a:gd name="connsiteX5-133" fmla="*/ 9124647 w 9143999"/>
              <a:gd name="connsiteY5-134" fmla="*/ 0 h 2127943"/>
              <a:gd name="connsiteX0-135" fmla="*/ 9124647 w 9143999"/>
              <a:gd name="connsiteY0-136" fmla="*/ 0 h 2127943"/>
              <a:gd name="connsiteX1-137" fmla="*/ 9143999 w 9143999"/>
              <a:gd name="connsiteY1-138" fmla="*/ 2127943 h 2127943"/>
              <a:gd name="connsiteX2-139" fmla="*/ 0 w 9143999"/>
              <a:gd name="connsiteY2-140" fmla="*/ 2127943 h 2127943"/>
              <a:gd name="connsiteX3-141" fmla="*/ 0 w 9143999"/>
              <a:gd name="connsiteY3-142" fmla="*/ 1280202 h 2127943"/>
              <a:gd name="connsiteX4-143" fmla="*/ 25380 w 9143999"/>
              <a:gd name="connsiteY4-144" fmla="*/ 130773 h 2127943"/>
              <a:gd name="connsiteX5-145" fmla="*/ 9124647 w 9143999"/>
              <a:gd name="connsiteY5-146" fmla="*/ 0 h 2127943"/>
              <a:gd name="connsiteX0-147" fmla="*/ 9124647 w 9143999"/>
              <a:gd name="connsiteY0-148" fmla="*/ 0 h 2127943"/>
              <a:gd name="connsiteX1-149" fmla="*/ 9143999 w 9143999"/>
              <a:gd name="connsiteY1-150" fmla="*/ 2127943 h 2127943"/>
              <a:gd name="connsiteX2-151" fmla="*/ 0 w 9143999"/>
              <a:gd name="connsiteY2-152" fmla="*/ 2127943 h 2127943"/>
              <a:gd name="connsiteX3-153" fmla="*/ 0 w 9143999"/>
              <a:gd name="connsiteY3-154" fmla="*/ 1280202 h 2127943"/>
              <a:gd name="connsiteX4-155" fmla="*/ 6028 w 9143999"/>
              <a:gd name="connsiteY4-156" fmla="*/ 11147 h 2127943"/>
              <a:gd name="connsiteX5-157" fmla="*/ 9124647 w 9143999"/>
              <a:gd name="connsiteY5-158" fmla="*/ 0 h 2127943"/>
              <a:gd name="connsiteX0-159" fmla="*/ 9138134 w 9157486"/>
              <a:gd name="connsiteY0-160" fmla="*/ 0 h 2127943"/>
              <a:gd name="connsiteX1-161" fmla="*/ 9157486 w 9157486"/>
              <a:gd name="connsiteY1-162" fmla="*/ 2127943 h 2127943"/>
              <a:gd name="connsiteX2-163" fmla="*/ 13487 w 9157486"/>
              <a:gd name="connsiteY2-164" fmla="*/ 2127943 h 2127943"/>
              <a:gd name="connsiteX3-165" fmla="*/ 13487 w 9157486"/>
              <a:gd name="connsiteY3-166" fmla="*/ 1280202 h 2127943"/>
              <a:gd name="connsiteX4-167" fmla="*/ 163 w 9157486"/>
              <a:gd name="connsiteY4-168" fmla="*/ 141648 h 2127943"/>
              <a:gd name="connsiteX5-169" fmla="*/ 9138134 w 9157486"/>
              <a:gd name="connsiteY5-170" fmla="*/ 0 h 21279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157486" h="2127943">
                <a:moveTo>
                  <a:pt x="9138134" y="0"/>
                </a:moveTo>
                <a:lnTo>
                  <a:pt x="9157486" y="2127943"/>
                </a:lnTo>
                <a:lnTo>
                  <a:pt x="13487" y="2127943"/>
                </a:lnTo>
                <a:lnTo>
                  <a:pt x="13487" y="1280202"/>
                </a:lnTo>
                <a:cubicBezTo>
                  <a:pt x="15496" y="857184"/>
                  <a:pt x="-1846" y="564666"/>
                  <a:pt x="163" y="141648"/>
                </a:cubicBezTo>
                <a:cubicBezTo>
                  <a:pt x="3568670" y="1577063"/>
                  <a:pt x="7137176" y="1131097"/>
                  <a:pt x="9138134" y="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任意多边形 43"/>
          <p:cNvSpPr/>
          <p:nvPr/>
        </p:nvSpPr>
        <p:spPr>
          <a:xfrm rot="16200000">
            <a:off x="3842254" y="-16037"/>
            <a:ext cx="6868899" cy="6879174"/>
          </a:xfrm>
          <a:custGeom>
            <a:avLst/>
            <a:gdLst>
              <a:gd name="connsiteX0" fmla="*/ 6858000 w 6858000"/>
              <a:gd name="connsiteY0" fmla="*/ 0 h 6459417"/>
              <a:gd name="connsiteX1" fmla="*/ 6858000 w 6858000"/>
              <a:gd name="connsiteY1" fmla="*/ 1675279 h 6459417"/>
              <a:gd name="connsiteX2" fmla="*/ 6858000 w 6858000"/>
              <a:gd name="connsiteY2" fmla="*/ 1819701 h 6459417"/>
              <a:gd name="connsiteX3" fmla="*/ 6858000 w 6858000"/>
              <a:gd name="connsiteY3" fmla="*/ 2278767 h 6459417"/>
              <a:gd name="connsiteX4" fmla="*/ 6858000 w 6858000"/>
              <a:gd name="connsiteY4" fmla="*/ 3954046 h 6459417"/>
              <a:gd name="connsiteX5" fmla="*/ 6858000 w 6858000"/>
              <a:gd name="connsiteY5" fmla="*/ 4098468 h 6459417"/>
              <a:gd name="connsiteX6" fmla="*/ 6858000 w 6858000"/>
              <a:gd name="connsiteY6" fmla="*/ 4180650 h 6459417"/>
              <a:gd name="connsiteX7" fmla="*/ 6858000 w 6858000"/>
              <a:gd name="connsiteY7" fmla="*/ 6459417 h 6459417"/>
              <a:gd name="connsiteX8" fmla="*/ 0 w 6858000"/>
              <a:gd name="connsiteY8" fmla="*/ 6459417 h 6459417"/>
              <a:gd name="connsiteX9" fmla="*/ 0 w 6858000"/>
              <a:gd name="connsiteY9" fmla="*/ 4180650 h 6459417"/>
              <a:gd name="connsiteX10" fmla="*/ 0 w 6858000"/>
              <a:gd name="connsiteY10" fmla="*/ 4098468 h 6459417"/>
              <a:gd name="connsiteX11" fmla="*/ 0 w 6858000"/>
              <a:gd name="connsiteY11" fmla="*/ 3954046 h 6459417"/>
              <a:gd name="connsiteX12" fmla="*/ 0 w 6858000"/>
              <a:gd name="connsiteY12" fmla="*/ 3295924 h 6459417"/>
              <a:gd name="connsiteX13" fmla="*/ 0 w 6858000"/>
              <a:gd name="connsiteY13" fmla="*/ 1819701 h 6459417"/>
              <a:gd name="connsiteX14" fmla="*/ 0 w 6858000"/>
              <a:gd name="connsiteY14" fmla="*/ 1675279 h 6459417"/>
              <a:gd name="connsiteX15" fmla="*/ 0 w 6858000"/>
              <a:gd name="connsiteY15" fmla="*/ 1017157 h 6459417"/>
              <a:gd name="connsiteX16" fmla="*/ 227535 w 6858000"/>
              <a:gd name="connsiteY16" fmla="*/ 1166258 h 6459417"/>
              <a:gd name="connsiteX17" fmla="*/ 6270374 w 6858000"/>
              <a:gd name="connsiteY17" fmla="*/ 412001 h 6459417"/>
              <a:gd name="connsiteX18" fmla="*/ 6705779 w 6858000"/>
              <a:gd name="connsiteY18" fmla="*/ 117916 h 6459417"/>
              <a:gd name="connsiteX0-1" fmla="*/ 6858000 w 6941935"/>
              <a:gd name="connsiteY0-2" fmla="*/ 56823 h 6516240"/>
              <a:gd name="connsiteX1-3" fmla="*/ 6858000 w 6941935"/>
              <a:gd name="connsiteY1-4" fmla="*/ 1732102 h 6516240"/>
              <a:gd name="connsiteX2-5" fmla="*/ 6858000 w 6941935"/>
              <a:gd name="connsiteY2-6" fmla="*/ 1876524 h 6516240"/>
              <a:gd name="connsiteX3-7" fmla="*/ 6858000 w 6941935"/>
              <a:gd name="connsiteY3-8" fmla="*/ 2335590 h 6516240"/>
              <a:gd name="connsiteX4-9" fmla="*/ 6858000 w 6941935"/>
              <a:gd name="connsiteY4-10" fmla="*/ 4010869 h 6516240"/>
              <a:gd name="connsiteX5-11" fmla="*/ 6858000 w 6941935"/>
              <a:gd name="connsiteY5-12" fmla="*/ 4155291 h 6516240"/>
              <a:gd name="connsiteX6-13" fmla="*/ 6858000 w 6941935"/>
              <a:gd name="connsiteY6-14" fmla="*/ 4237473 h 6516240"/>
              <a:gd name="connsiteX7-15" fmla="*/ 6858000 w 6941935"/>
              <a:gd name="connsiteY7-16" fmla="*/ 6516240 h 6516240"/>
              <a:gd name="connsiteX8-17" fmla="*/ 0 w 6941935"/>
              <a:gd name="connsiteY8-18" fmla="*/ 6516240 h 6516240"/>
              <a:gd name="connsiteX9-19" fmla="*/ 0 w 6941935"/>
              <a:gd name="connsiteY9-20" fmla="*/ 4237473 h 6516240"/>
              <a:gd name="connsiteX10-21" fmla="*/ 0 w 6941935"/>
              <a:gd name="connsiteY10-22" fmla="*/ 4155291 h 6516240"/>
              <a:gd name="connsiteX11-23" fmla="*/ 0 w 6941935"/>
              <a:gd name="connsiteY11-24" fmla="*/ 4010869 h 6516240"/>
              <a:gd name="connsiteX12-25" fmla="*/ 0 w 6941935"/>
              <a:gd name="connsiteY12-26" fmla="*/ 3352747 h 6516240"/>
              <a:gd name="connsiteX13-27" fmla="*/ 0 w 6941935"/>
              <a:gd name="connsiteY13-28" fmla="*/ 1876524 h 6516240"/>
              <a:gd name="connsiteX14-29" fmla="*/ 0 w 6941935"/>
              <a:gd name="connsiteY14-30" fmla="*/ 1732102 h 6516240"/>
              <a:gd name="connsiteX15-31" fmla="*/ 0 w 6941935"/>
              <a:gd name="connsiteY15-32" fmla="*/ 1073980 h 6516240"/>
              <a:gd name="connsiteX16-33" fmla="*/ 227535 w 6941935"/>
              <a:gd name="connsiteY16-34" fmla="*/ 1223081 h 6516240"/>
              <a:gd name="connsiteX17-35" fmla="*/ 6270374 w 6941935"/>
              <a:gd name="connsiteY17-36" fmla="*/ 468824 h 6516240"/>
              <a:gd name="connsiteX18-37" fmla="*/ 6858000 w 6941935"/>
              <a:gd name="connsiteY18-38" fmla="*/ 56823 h 6516240"/>
              <a:gd name="connsiteX0-39" fmla="*/ 6858000 w 6858000"/>
              <a:gd name="connsiteY0-40" fmla="*/ 4734 h 6464151"/>
              <a:gd name="connsiteX1-41" fmla="*/ 6858000 w 6858000"/>
              <a:gd name="connsiteY1-42" fmla="*/ 1680013 h 6464151"/>
              <a:gd name="connsiteX2-43" fmla="*/ 6858000 w 6858000"/>
              <a:gd name="connsiteY2-44" fmla="*/ 1824435 h 6464151"/>
              <a:gd name="connsiteX3-45" fmla="*/ 6858000 w 6858000"/>
              <a:gd name="connsiteY3-46" fmla="*/ 2283501 h 6464151"/>
              <a:gd name="connsiteX4-47" fmla="*/ 6858000 w 6858000"/>
              <a:gd name="connsiteY4-48" fmla="*/ 3958780 h 6464151"/>
              <a:gd name="connsiteX5-49" fmla="*/ 6858000 w 6858000"/>
              <a:gd name="connsiteY5-50" fmla="*/ 4103202 h 6464151"/>
              <a:gd name="connsiteX6-51" fmla="*/ 6858000 w 6858000"/>
              <a:gd name="connsiteY6-52" fmla="*/ 4185384 h 6464151"/>
              <a:gd name="connsiteX7-53" fmla="*/ 6858000 w 6858000"/>
              <a:gd name="connsiteY7-54" fmla="*/ 6464151 h 6464151"/>
              <a:gd name="connsiteX8-55" fmla="*/ 0 w 6858000"/>
              <a:gd name="connsiteY8-56" fmla="*/ 6464151 h 6464151"/>
              <a:gd name="connsiteX9-57" fmla="*/ 0 w 6858000"/>
              <a:gd name="connsiteY9-58" fmla="*/ 4185384 h 6464151"/>
              <a:gd name="connsiteX10-59" fmla="*/ 0 w 6858000"/>
              <a:gd name="connsiteY10-60" fmla="*/ 4103202 h 6464151"/>
              <a:gd name="connsiteX11-61" fmla="*/ 0 w 6858000"/>
              <a:gd name="connsiteY11-62" fmla="*/ 3958780 h 6464151"/>
              <a:gd name="connsiteX12-63" fmla="*/ 0 w 6858000"/>
              <a:gd name="connsiteY12-64" fmla="*/ 3300658 h 6464151"/>
              <a:gd name="connsiteX13-65" fmla="*/ 0 w 6858000"/>
              <a:gd name="connsiteY13-66" fmla="*/ 1824435 h 6464151"/>
              <a:gd name="connsiteX14-67" fmla="*/ 0 w 6858000"/>
              <a:gd name="connsiteY14-68" fmla="*/ 1680013 h 6464151"/>
              <a:gd name="connsiteX15-69" fmla="*/ 0 w 6858000"/>
              <a:gd name="connsiteY15-70" fmla="*/ 1021891 h 6464151"/>
              <a:gd name="connsiteX16-71" fmla="*/ 227535 w 6858000"/>
              <a:gd name="connsiteY16-72" fmla="*/ 1170992 h 6464151"/>
              <a:gd name="connsiteX17-73" fmla="*/ 6858000 w 6858000"/>
              <a:gd name="connsiteY17-74" fmla="*/ 4734 h 6464151"/>
              <a:gd name="connsiteX0-75" fmla="*/ 6858000 w 6858000"/>
              <a:gd name="connsiteY0-76" fmla="*/ 0 h 6459417"/>
              <a:gd name="connsiteX1-77" fmla="*/ 6858000 w 6858000"/>
              <a:gd name="connsiteY1-78" fmla="*/ 1675279 h 6459417"/>
              <a:gd name="connsiteX2-79" fmla="*/ 6858000 w 6858000"/>
              <a:gd name="connsiteY2-80" fmla="*/ 1819701 h 6459417"/>
              <a:gd name="connsiteX3-81" fmla="*/ 6858000 w 6858000"/>
              <a:gd name="connsiteY3-82" fmla="*/ 2278767 h 6459417"/>
              <a:gd name="connsiteX4-83" fmla="*/ 6858000 w 6858000"/>
              <a:gd name="connsiteY4-84" fmla="*/ 3954046 h 6459417"/>
              <a:gd name="connsiteX5-85" fmla="*/ 6858000 w 6858000"/>
              <a:gd name="connsiteY5-86" fmla="*/ 4098468 h 6459417"/>
              <a:gd name="connsiteX6-87" fmla="*/ 6858000 w 6858000"/>
              <a:gd name="connsiteY6-88" fmla="*/ 4180650 h 6459417"/>
              <a:gd name="connsiteX7-89" fmla="*/ 6858000 w 6858000"/>
              <a:gd name="connsiteY7-90" fmla="*/ 6459417 h 6459417"/>
              <a:gd name="connsiteX8-91" fmla="*/ 0 w 6858000"/>
              <a:gd name="connsiteY8-92" fmla="*/ 6459417 h 6459417"/>
              <a:gd name="connsiteX9-93" fmla="*/ 0 w 6858000"/>
              <a:gd name="connsiteY9-94" fmla="*/ 4180650 h 6459417"/>
              <a:gd name="connsiteX10-95" fmla="*/ 0 w 6858000"/>
              <a:gd name="connsiteY10-96" fmla="*/ 4098468 h 6459417"/>
              <a:gd name="connsiteX11-97" fmla="*/ 0 w 6858000"/>
              <a:gd name="connsiteY11-98" fmla="*/ 3954046 h 6459417"/>
              <a:gd name="connsiteX12-99" fmla="*/ 0 w 6858000"/>
              <a:gd name="connsiteY12-100" fmla="*/ 3295924 h 6459417"/>
              <a:gd name="connsiteX13-101" fmla="*/ 0 w 6858000"/>
              <a:gd name="connsiteY13-102" fmla="*/ 1819701 h 6459417"/>
              <a:gd name="connsiteX14-103" fmla="*/ 0 w 6858000"/>
              <a:gd name="connsiteY14-104" fmla="*/ 1675279 h 6459417"/>
              <a:gd name="connsiteX15-105" fmla="*/ 0 w 6858000"/>
              <a:gd name="connsiteY15-106" fmla="*/ 1017157 h 6459417"/>
              <a:gd name="connsiteX16-107" fmla="*/ 227535 w 6858000"/>
              <a:gd name="connsiteY16-108" fmla="*/ 1166258 h 6459417"/>
              <a:gd name="connsiteX17-109" fmla="*/ 6858000 w 6858000"/>
              <a:gd name="connsiteY17-110" fmla="*/ 0 h 6459417"/>
              <a:gd name="connsiteX0-111" fmla="*/ 6858000 w 6858000"/>
              <a:gd name="connsiteY0-112" fmla="*/ 0 h 6459417"/>
              <a:gd name="connsiteX1-113" fmla="*/ 6858000 w 6858000"/>
              <a:gd name="connsiteY1-114" fmla="*/ 1675279 h 6459417"/>
              <a:gd name="connsiteX2-115" fmla="*/ 6858000 w 6858000"/>
              <a:gd name="connsiteY2-116" fmla="*/ 1819701 h 6459417"/>
              <a:gd name="connsiteX3-117" fmla="*/ 6858000 w 6858000"/>
              <a:gd name="connsiteY3-118" fmla="*/ 2278767 h 6459417"/>
              <a:gd name="connsiteX4-119" fmla="*/ 6858000 w 6858000"/>
              <a:gd name="connsiteY4-120" fmla="*/ 3954046 h 6459417"/>
              <a:gd name="connsiteX5-121" fmla="*/ 6858000 w 6858000"/>
              <a:gd name="connsiteY5-122" fmla="*/ 4098468 h 6459417"/>
              <a:gd name="connsiteX6-123" fmla="*/ 6858000 w 6858000"/>
              <a:gd name="connsiteY6-124" fmla="*/ 4180650 h 6459417"/>
              <a:gd name="connsiteX7-125" fmla="*/ 6858000 w 6858000"/>
              <a:gd name="connsiteY7-126" fmla="*/ 6459417 h 6459417"/>
              <a:gd name="connsiteX8-127" fmla="*/ 0 w 6858000"/>
              <a:gd name="connsiteY8-128" fmla="*/ 6459417 h 6459417"/>
              <a:gd name="connsiteX9-129" fmla="*/ 0 w 6858000"/>
              <a:gd name="connsiteY9-130" fmla="*/ 4180650 h 6459417"/>
              <a:gd name="connsiteX10-131" fmla="*/ 0 w 6858000"/>
              <a:gd name="connsiteY10-132" fmla="*/ 4098468 h 6459417"/>
              <a:gd name="connsiteX11-133" fmla="*/ 0 w 6858000"/>
              <a:gd name="connsiteY11-134" fmla="*/ 3954046 h 6459417"/>
              <a:gd name="connsiteX12-135" fmla="*/ 0 w 6858000"/>
              <a:gd name="connsiteY12-136" fmla="*/ 3295924 h 6459417"/>
              <a:gd name="connsiteX13-137" fmla="*/ 0 w 6858000"/>
              <a:gd name="connsiteY13-138" fmla="*/ 1819701 h 6459417"/>
              <a:gd name="connsiteX14-139" fmla="*/ 0 w 6858000"/>
              <a:gd name="connsiteY14-140" fmla="*/ 1675279 h 6459417"/>
              <a:gd name="connsiteX15-141" fmla="*/ 0 w 6858000"/>
              <a:gd name="connsiteY15-142" fmla="*/ 1017157 h 6459417"/>
              <a:gd name="connsiteX16-143" fmla="*/ 6858000 w 6858000"/>
              <a:gd name="connsiteY16-144" fmla="*/ 0 h 6459417"/>
              <a:gd name="connsiteX0-145" fmla="*/ 6858000 w 6858000"/>
              <a:gd name="connsiteY0-146" fmla="*/ 0 h 6459417"/>
              <a:gd name="connsiteX1-147" fmla="*/ 6858000 w 6858000"/>
              <a:gd name="connsiteY1-148" fmla="*/ 1675279 h 6459417"/>
              <a:gd name="connsiteX2-149" fmla="*/ 6858000 w 6858000"/>
              <a:gd name="connsiteY2-150" fmla="*/ 1819701 h 6459417"/>
              <a:gd name="connsiteX3-151" fmla="*/ 6858000 w 6858000"/>
              <a:gd name="connsiteY3-152" fmla="*/ 2278767 h 6459417"/>
              <a:gd name="connsiteX4-153" fmla="*/ 6858000 w 6858000"/>
              <a:gd name="connsiteY4-154" fmla="*/ 3954046 h 6459417"/>
              <a:gd name="connsiteX5-155" fmla="*/ 6858000 w 6858000"/>
              <a:gd name="connsiteY5-156" fmla="*/ 4098468 h 6459417"/>
              <a:gd name="connsiteX6-157" fmla="*/ 6858000 w 6858000"/>
              <a:gd name="connsiteY6-158" fmla="*/ 4180650 h 6459417"/>
              <a:gd name="connsiteX7-159" fmla="*/ 6858000 w 6858000"/>
              <a:gd name="connsiteY7-160" fmla="*/ 6459417 h 6459417"/>
              <a:gd name="connsiteX8-161" fmla="*/ 0 w 6858000"/>
              <a:gd name="connsiteY8-162" fmla="*/ 6459417 h 6459417"/>
              <a:gd name="connsiteX9-163" fmla="*/ 0 w 6858000"/>
              <a:gd name="connsiteY9-164" fmla="*/ 4180650 h 6459417"/>
              <a:gd name="connsiteX10-165" fmla="*/ 0 w 6858000"/>
              <a:gd name="connsiteY10-166" fmla="*/ 4098468 h 6459417"/>
              <a:gd name="connsiteX11-167" fmla="*/ 0 w 6858000"/>
              <a:gd name="connsiteY11-168" fmla="*/ 3954046 h 6459417"/>
              <a:gd name="connsiteX12-169" fmla="*/ 0 w 6858000"/>
              <a:gd name="connsiteY12-170" fmla="*/ 3295924 h 6459417"/>
              <a:gd name="connsiteX13-171" fmla="*/ 0 w 6858000"/>
              <a:gd name="connsiteY13-172" fmla="*/ 1819701 h 6459417"/>
              <a:gd name="connsiteX14-173" fmla="*/ 0 w 6858000"/>
              <a:gd name="connsiteY14-174" fmla="*/ 1675279 h 6459417"/>
              <a:gd name="connsiteX15-175" fmla="*/ 0 w 6858000"/>
              <a:gd name="connsiteY15-176" fmla="*/ 1017157 h 6459417"/>
              <a:gd name="connsiteX16-177" fmla="*/ 6858000 w 6858000"/>
              <a:gd name="connsiteY16-178" fmla="*/ 0 h 6459417"/>
              <a:gd name="connsiteX0-179" fmla="*/ 6858000 w 6858000"/>
              <a:gd name="connsiteY0-180" fmla="*/ 0 h 6459417"/>
              <a:gd name="connsiteX1-181" fmla="*/ 6858000 w 6858000"/>
              <a:gd name="connsiteY1-182" fmla="*/ 1675279 h 6459417"/>
              <a:gd name="connsiteX2-183" fmla="*/ 6858000 w 6858000"/>
              <a:gd name="connsiteY2-184" fmla="*/ 1819701 h 6459417"/>
              <a:gd name="connsiteX3-185" fmla="*/ 6858000 w 6858000"/>
              <a:gd name="connsiteY3-186" fmla="*/ 2278767 h 6459417"/>
              <a:gd name="connsiteX4-187" fmla="*/ 6858000 w 6858000"/>
              <a:gd name="connsiteY4-188" fmla="*/ 3954046 h 6459417"/>
              <a:gd name="connsiteX5-189" fmla="*/ 6858000 w 6858000"/>
              <a:gd name="connsiteY5-190" fmla="*/ 4098468 h 6459417"/>
              <a:gd name="connsiteX6-191" fmla="*/ 6858000 w 6858000"/>
              <a:gd name="connsiteY6-192" fmla="*/ 4180650 h 6459417"/>
              <a:gd name="connsiteX7-193" fmla="*/ 6858000 w 6858000"/>
              <a:gd name="connsiteY7-194" fmla="*/ 6459417 h 6459417"/>
              <a:gd name="connsiteX8-195" fmla="*/ 0 w 6858000"/>
              <a:gd name="connsiteY8-196" fmla="*/ 6459417 h 6459417"/>
              <a:gd name="connsiteX9-197" fmla="*/ 0 w 6858000"/>
              <a:gd name="connsiteY9-198" fmla="*/ 4180650 h 6459417"/>
              <a:gd name="connsiteX10-199" fmla="*/ 0 w 6858000"/>
              <a:gd name="connsiteY10-200" fmla="*/ 4098468 h 6459417"/>
              <a:gd name="connsiteX11-201" fmla="*/ 0 w 6858000"/>
              <a:gd name="connsiteY11-202" fmla="*/ 3954046 h 6459417"/>
              <a:gd name="connsiteX12-203" fmla="*/ 0 w 6858000"/>
              <a:gd name="connsiteY12-204" fmla="*/ 3295924 h 6459417"/>
              <a:gd name="connsiteX13-205" fmla="*/ 0 w 6858000"/>
              <a:gd name="connsiteY13-206" fmla="*/ 1819701 h 6459417"/>
              <a:gd name="connsiteX14-207" fmla="*/ 0 w 6858000"/>
              <a:gd name="connsiteY14-208" fmla="*/ 1675279 h 6459417"/>
              <a:gd name="connsiteX15-209" fmla="*/ 0 w 6858000"/>
              <a:gd name="connsiteY15-210" fmla="*/ 1017157 h 6459417"/>
              <a:gd name="connsiteX16-211" fmla="*/ 6858000 w 6858000"/>
              <a:gd name="connsiteY16-212" fmla="*/ 0 h 6459417"/>
              <a:gd name="connsiteX0-213" fmla="*/ 6858000 w 6858000"/>
              <a:gd name="connsiteY0-214" fmla="*/ 0 h 6459417"/>
              <a:gd name="connsiteX1-215" fmla="*/ 6858000 w 6858000"/>
              <a:gd name="connsiteY1-216" fmla="*/ 1675279 h 6459417"/>
              <a:gd name="connsiteX2-217" fmla="*/ 6858000 w 6858000"/>
              <a:gd name="connsiteY2-218" fmla="*/ 1819701 h 6459417"/>
              <a:gd name="connsiteX3-219" fmla="*/ 6858000 w 6858000"/>
              <a:gd name="connsiteY3-220" fmla="*/ 2278767 h 6459417"/>
              <a:gd name="connsiteX4-221" fmla="*/ 6858000 w 6858000"/>
              <a:gd name="connsiteY4-222" fmla="*/ 3954046 h 6459417"/>
              <a:gd name="connsiteX5-223" fmla="*/ 6858000 w 6858000"/>
              <a:gd name="connsiteY5-224" fmla="*/ 4098468 h 6459417"/>
              <a:gd name="connsiteX6-225" fmla="*/ 6858000 w 6858000"/>
              <a:gd name="connsiteY6-226" fmla="*/ 4180650 h 6459417"/>
              <a:gd name="connsiteX7-227" fmla="*/ 6858000 w 6858000"/>
              <a:gd name="connsiteY7-228" fmla="*/ 6459417 h 6459417"/>
              <a:gd name="connsiteX8-229" fmla="*/ 0 w 6858000"/>
              <a:gd name="connsiteY8-230" fmla="*/ 6459417 h 6459417"/>
              <a:gd name="connsiteX9-231" fmla="*/ 0 w 6858000"/>
              <a:gd name="connsiteY9-232" fmla="*/ 4180650 h 6459417"/>
              <a:gd name="connsiteX10-233" fmla="*/ 0 w 6858000"/>
              <a:gd name="connsiteY10-234" fmla="*/ 4098468 h 6459417"/>
              <a:gd name="connsiteX11-235" fmla="*/ 0 w 6858000"/>
              <a:gd name="connsiteY11-236" fmla="*/ 3954046 h 6459417"/>
              <a:gd name="connsiteX12-237" fmla="*/ 0 w 6858000"/>
              <a:gd name="connsiteY12-238" fmla="*/ 3295924 h 6459417"/>
              <a:gd name="connsiteX13-239" fmla="*/ 0 w 6858000"/>
              <a:gd name="connsiteY13-240" fmla="*/ 1819701 h 6459417"/>
              <a:gd name="connsiteX14-241" fmla="*/ 0 w 6858000"/>
              <a:gd name="connsiteY14-242" fmla="*/ 1675279 h 6459417"/>
              <a:gd name="connsiteX15-243" fmla="*/ 0 w 6858000"/>
              <a:gd name="connsiteY15-244" fmla="*/ 1017157 h 6459417"/>
              <a:gd name="connsiteX16-245" fmla="*/ 6858000 w 6858000"/>
              <a:gd name="connsiteY16-246" fmla="*/ 0 h 6459417"/>
              <a:gd name="connsiteX0-247" fmla="*/ 6858000 w 6858000"/>
              <a:gd name="connsiteY0-248" fmla="*/ 0 h 6459417"/>
              <a:gd name="connsiteX1-249" fmla="*/ 6858000 w 6858000"/>
              <a:gd name="connsiteY1-250" fmla="*/ 1675279 h 6459417"/>
              <a:gd name="connsiteX2-251" fmla="*/ 6858000 w 6858000"/>
              <a:gd name="connsiteY2-252" fmla="*/ 1819701 h 6459417"/>
              <a:gd name="connsiteX3-253" fmla="*/ 6858000 w 6858000"/>
              <a:gd name="connsiteY3-254" fmla="*/ 2278767 h 6459417"/>
              <a:gd name="connsiteX4-255" fmla="*/ 6858000 w 6858000"/>
              <a:gd name="connsiteY4-256" fmla="*/ 3954046 h 6459417"/>
              <a:gd name="connsiteX5-257" fmla="*/ 6858000 w 6858000"/>
              <a:gd name="connsiteY5-258" fmla="*/ 4098468 h 6459417"/>
              <a:gd name="connsiteX6-259" fmla="*/ 6858000 w 6858000"/>
              <a:gd name="connsiteY6-260" fmla="*/ 4180650 h 6459417"/>
              <a:gd name="connsiteX7-261" fmla="*/ 6858000 w 6858000"/>
              <a:gd name="connsiteY7-262" fmla="*/ 6459417 h 6459417"/>
              <a:gd name="connsiteX8-263" fmla="*/ 0 w 6858000"/>
              <a:gd name="connsiteY8-264" fmla="*/ 6459417 h 6459417"/>
              <a:gd name="connsiteX9-265" fmla="*/ 0 w 6858000"/>
              <a:gd name="connsiteY9-266" fmla="*/ 4180650 h 6459417"/>
              <a:gd name="connsiteX10-267" fmla="*/ 0 w 6858000"/>
              <a:gd name="connsiteY10-268" fmla="*/ 4098468 h 6459417"/>
              <a:gd name="connsiteX11-269" fmla="*/ 0 w 6858000"/>
              <a:gd name="connsiteY11-270" fmla="*/ 3954046 h 6459417"/>
              <a:gd name="connsiteX12-271" fmla="*/ 0 w 6858000"/>
              <a:gd name="connsiteY12-272" fmla="*/ 3295924 h 6459417"/>
              <a:gd name="connsiteX13-273" fmla="*/ 0 w 6858000"/>
              <a:gd name="connsiteY13-274" fmla="*/ 1819701 h 6459417"/>
              <a:gd name="connsiteX14-275" fmla="*/ 0 w 6858000"/>
              <a:gd name="connsiteY14-276" fmla="*/ 1675279 h 6459417"/>
              <a:gd name="connsiteX15-277" fmla="*/ 0 w 6858000"/>
              <a:gd name="connsiteY15-278" fmla="*/ 1017157 h 6459417"/>
              <a:gd name="connsiteX16-279" fmla="*/ 6858000 w 6858000"/>
              <a:gd name="connsiteY16-280" fmla="*/ 0 h 6459417"/>
              <a:gd name="connsiteX0-281" fmla="*/ 6858000 w 6858000"/>
              <a:gd name="connsiteY0-282" fmla="*/ 0 h 6459417"/>
              <a:gd name="connsiteX1-283" fmla="*/ 6858000 w 6858000"/>
              <a:gd name="connsiteY1-284" fmla="*/ 1675279 h 6459417"/>
              <a:gd name="connsiteX2-285" fmla="*/ 6858000 w 6858000"/>
              <a:gd name="connsiteY2-286" fmla="*/ 1819701 h 6459417"/>
              <a:gd name="connsiteX3-287" fmla="*/ 6858000 w 6858000"/>
              <a:gd name="connsiteY3-288" fmla="*/ 2278767 h 6459417"/>
              <a:gd name="connsiteX4-289" fmla="*/ 6858000 w 6858000"/>
              <a:gd name="connsiteY4-290" fmla="*/ 3954046 h 6459417"/>
              <a:gd name="connsiteX5-291" fmla="*/ 6858000 w 6858000"/>
              <a:gd name="connsiteY5-292" fmla="*/ 4098468 h 6459417"/>
              <a:gd name="connsiteX6-293" fmla="*/ 6858000 w 6858000"/>
              <a:gd name="connsiteY6-294" fmla="*/ 4180650 h 6459417"/>
              <a:gd name="connsiteX7-295" fmla="*/ 6858000 w 6858000"/>
              <a:gd name="connsiteY7-296" fmla="*/ 6459417 h 6459417"/>
              <a:gd name="connsiteX8-297" fmla="*/ 0 w 6858000"/>
              <a:gd name="connsiteY8-298" fmla="*/ 6459417 h 6459417"/>
              <a:gd name="connsiteX9-299" fmla="*/ 0 w 6858000"/>
              <a:gd name="connsiteY9-300" fmla="*/ 4180650 h 6459417"/>
              <a:gd name="connsiteX10-301" fmla="*/ 0 w 6858000"/>
              <a:gd name="connsiteY10-302" fmla="*/ 4098468 h 6459417"/>
              <a:gd name="connsiteX11-303" fmla="*/ 0 w 6858000"/>
              <a:gd name="connsiteY11-304" fmla="*/ 3954046 h 6459417"/>
              <a:gd name="connsiteX12-305" fmla="*/ 0 w 6858000"/>
              <a:gd name="connsiteY12-306" fmla="*/ 3295924 h 6459417"/>
              <a:gd name="connsiteX13-307" fmla="*/ 0 w 6858000"/>
              <a:gd name="connsiteY13-308" fmla="*/ 1819701 h 6459417"/>
              <a:gd name="connsiteX14-309" fmla="*/ 0 w 6858000"/>
              <a:gd name="connsiteY14-310" fmla="*/ 1675279 h 6459417"/>
              <a:gd name="connsiteX15-311" fmla="*/ 0 w 6858000"/>
              <a:gd name="connsiteY15-312" fmla="*/ 1017157 h 6459417"/>
              <a:gd name="connsiteX16-313" fmla="*/ 6858000 w 6858000"/>
              <a:gd name="connsiteY16-314" fmla="*/ 0 h 6459417"/>
              <a:gd name="connsiteX0-315" fmla="*/ 6858000 w 6858000"/>
              <a:gd name="connsiteY0-316" fmla="*/ 0 h 6459417"/>
              <a:gd name="connsiteX1-317" fmla="*/ 6858000 w 6858000"/>
              <a:gd name="connsiteY1-318" fmla="*/ 1675279 h 6459417"/>
              <a:gd name="connsiteX2-319" fmla="*/ 6858000 w 6858000"/>
              <a:gd name="connsiteY2-320" fmla="*/ 1819701 h 6459417"/>
              <a:gd name="connsiteX3-321" fmla="*/ 6858000 w 6858000"/>
              <a:gd name="connsiteY3-322" fmla="*/ 2278767 h 6459417"/>
              <a:gd name="connsiteX4-323" fmla="*/ 6858000 w 6858000"/>
              <a:gd name="connsiteY4-324" fmla="*/ 3954046 h 6459417"/>
              <a:gd name="connsiteX5-325" fmla="*/ 6858000 w 6858000"/>
              <a:gd name="connsiteY5-326" fmla="*/ 4098468 h 6459417"/>
              <a:gd name="connsiteX6-327" fmla="*/ 6858000 w 6858000"/>
              <a:gd name="connsiteY6-328" fmla="*/ 4180650 h 6459417"/>
              <a:gd name="connsiteX7-329" fmla="*/ 6858000 w 6858000"/>
              <a:gd name="connsiteY7-330" fmla="*/ 6459417 h 6459417"/>
              <a:gd name="connsiteX8-331" fmla="*/ 0 w 6858000"/>
              <a:gd name="connsiteY8-332" fmla="*/ 6459417 h 6459417"/>
              <a:gd name="connsiteX9-333" fmla="*/ 0 w 6858000"/>
              <a:gd name="connsiteY9-334" fmla="*/ 4180650 h 6459417"/>
              <a:gd name="connsiteX10-335" fmla="*/ 0 w 6858000"/>
              <a:gd name="connsiteY10-336" fmla="*/ 4098468 h 6459417"/>
              <a:gd name="connsiteX11-337" fmla="*/ 0 w 6858000"/>
              <a:gd name="connsiteY11-338" fmla="*/ 3954046 h 6459417"/>
              <a:gd name="connsiteX12-339" fmla="*/ 0 w 6858000"/>
              <a:gd name="connsiteY12-340" fmla="*/ 3295924 h 6459417"/>
              <a:gd name="connsiteX13-341" fmla="*/ 0 w 6858000"/>
              <a:gd name="connsiteY13-342" fmla="*/ 1819701 h 6459417"/>
              <a:gd name="connsiteX14-343" fmla="*/ 0 w 6858000"/>
              <a:gd name="connsiteY14-344" fmla="*/ 1675279 h 6459417"/>
              <a:gd name="connsiteX15-345" fmla="*/ 0 w 6858000"/>
              <a:gd name="connsiteY15-346" fmla="*/ 1017157 h 6459417"/>
              <a:gd name="connsiteX16-347" fmla="*/ 6858000 w 6858000"/>
              <a:gd name="connsiteY16-348" fmla="*/ 0 h 6459417"/>
              <a:gd name="connsiteX0-349" fmla="*/ 6858000 w 6858000"/>
              <a:gd name="connsiteY0-350" fmla="*/ 0 h 6459417"/>
              <a:gd name="connsiteX1-351" fmla="*/ 6858000 w 6858000"/>
              <a:gd name="connsiteY1-352" fmla="*/ 1675279 h 6459417"/>
              <a:gd name="connsiteX2-353" fmla="*/ 6858000 w 6858000"/>
              <a:gd name="connsiteY2-354" fmla="*/ 1819701 h 6459417"/>
              <a:gd name="connsiteX3-355" fmla="*/ 6858000 w 6858000"/>
              <a:gd name="connsiteY3-356" fmla="*/ 2278767 h 6459417"/>
              <a:gd name="connsiteX4-357" fmla="*/ 6858000 w 6858000"/>
              <a:gd name="connsiteY4-358" fmla="*/ 3954046 h 6459417"/>
              <a:gd name="connsiteX5-359" fmla="*/ 6858000 w 6858000"/>
              <a:gd name="connsiteY5-360" fmla="*/ 4098468 h 6459417"/>
              <a:gd name="connsiteX6-361" fmla="*/ 6858000 w 6858000"/>
              <a:gd name="connsiteY6-362" fmla="*/ 4180650 h 6459417"/>
              <a:gd name="connsiteX7-363" fmla="*/ 6858000 w 6858000"/>
              <a:gd name="connsiteY7-364" fmla="*/ 6459417 h 6459417"/>
              <a:gd name="connsiteX8-365" fmla="*/ 0 w 6858000"/>
              <a:gd name="connsiteY8-366" fmla="*/ 6459417 h 6459417"/>
              <a:gd name="connsiteX9-367" fmla="*/ 0 w 6858000"/>
              <a:gd name="connsiteY9-368" fmla="*/ 4180650 h 6459417"/>
              <a:gd name="connsiteX10-369" fmla="*/ 0 w 6858000"/>
              <a:gd name="connsiteY10-370" fmla="*/ 4098468 h 6459417"/>
              <a:gd name="connsiteX11-371" fmla="*/ 0 w 6858000"/>
              <a:gd name="connsiteY11-372" fmla="*/ 3954046 h 6459417"/>
              <a:gd name="connsiteX12-373" fmla="*/ 0 w 6858000"/>
              <a:gd name="connsiteY12-374" fmla="*/ 3295924 h 6459417"/>
              <a:gd name="connsiteX13-375" fmla="*/ 0 w 6858000"/>
              <a:gd name="connsiteY13-376" fmla="*/ 1819701 h 6459417"/>
              <a:gd name="connsiteX14-377" fmla="*/ 0 w 6858000"/>
              <a:gd name="connsiteY14-378" fmla="*/ 1675279 h 6459417"/>
              <a:gd name="connsiteX15-379" fmla="*/ 0 w 6858000"/>
              <a:gd name="connsiteY15-380" fmla="*/ 1017157 h 6459417"/>
              <a:gd name="connsiteX16-381" fmla="*/ 6858000 w 6858000"/>
              <a:gd name="connsiteY16-382" fmla="*/ 0 h 6459417"/>
              <a:gd name="connsiteX0-383" fmla="*/ 6858000 w 6858000"/>
              <a:gd name="connsiteY0-384" fmla="*/ 0 h 6459417"/>
              <a:gd name="connsiteX1-385" fmla="*/ 6858000 w 6858000"/>
              <a:gd name="connsiteY1-386" fmla="*/ 1675279 h 6459417"/>
              <a:gd name="connsiteX2-387" fmla="*/ 6858000 w 6858000"/>
              <a:gd name="connsiteY2-388" fmla="*/ 1819701 h 6459417"/>
              <a:gd name="connsiteX3-389" fmla="*/ 6858000 w 6858000"/>
              <a:gd name="connsiteY3-390" fmla="*/ 2278767 h 6459417"/>
              <a:gd name="connsiteX4-391" fmla="*/ 6858000 w 6858000"/>
              <a:gd name="connsiteY4-392" fmla="*/ 3954046 h 6459417"/>
              <a:gd name="connsiteX5-393" fmla="*/ 6858000 w 6858000"/>
              <a:gd name="connsiteY5-394" fmla="*/ 4098468 h 6459417"/>
              <a:gd name="connsiteX6-395" fmla="*/ 6858000 w 6858000"/>
              <a:gd name="connsiteY6-396" fmla="*/ 4180650 h 6459417"/>
              <a:gd name="connsiteX7-397" fmla="*/ 6858000 w 6858000"/>
              <a:gd name="connsiteY7-398" fmla="*/ 6459417 h 6459417"/>
              <a:gd name="connsiteX8-399" fmla="*/ 0 w 6858000"/>
              <a:gd name="connsiteY8-400" fmla="*/ 6459417 h 6459417"/>
              <a:gd name="connsiteX9-401" fmla="*/ 0 w 6858000"/>
              <a:gd name="connsiteY9-402" fmla="*/ 4180650 h 6459417"/>
              <a:gd name="connsiteX10-403" fmla="*/ 0 w 6858000"/>
              <a:gd name="connsiteY10-404" fmla="*/ 4098468 h 6459417"/>
              <a:gd name="connsiteX11-405" fmla="*/ 0 w 6858000"/>
              <a:gd name="connsiteY11-406" fmla="*/ 3954046 h 6459417"/>
              <a:gd name="connsiteX12-407" fmla="*/ 0 w 6858000"/>
              <a:gd name="connsiteY12-408" fmla="*/ 3295924 h 6459417"/>
              <a:gd name="connsiteX13-409" fmla="*/ 0 w 6858000"/>
              <a:gd name="connsiteY13-410" fmla="*/ 1819701 h 6459417"/>
              <a:gd name="connsiteX14-411" fmla="*/ 0 w 6858000"/>
              <a:gd name="connsiteY14-412" fmla="*/ 1675279 h 6459417"/>
              <a:gd name="connsiteX15-413" fmla="*/ 0 w 6858000"/>
              <a:gd name="connsiteY15-414" fmla="*/ 1017157 h 6459417"/>
              <a:gd name="connsiteX16-415" fmla="*/ 6858000 w 6858000"/>
              <a:gd name="connsiteY16-416" fmla="*/ 0 h 6459417"/>
              <a:gd name="connsiteX0-417" fmla="*/ 6858003 w 6858003"/>
              <a:gd name="connsiteY0-418" fmla="*/ 0 h 6735189"/>
              <a:gd name="connsiteX1-419" fmla="*/ 6858000 w 6858003"/>
              <a:gd name="connsiteY1-420" fmla="*/ 1951051 h 6735189"/>
              <a:gd name="connsiteX2-421" fmla="*/ 6858000 w 6858003"/>
              <a:gd name="connsiteY2-422" fmla="*/ 2095473 h 6735189"/>
              <a:gd name="connsiteX3-423" fmla="*/ 6858000 w 6858003"/>
              <a:gd name="connsiteY3-424" fmla="*/ 2554539 h 6735189"/>
              <a:gd name="connsiteX4-425" fmla="*/ 6858000 w 6858003"/>
              <a:gd name="connsiteY4-426" fmla="*/ 4229818 h 6735189"/>
              <a:gd name="connsiteX5-427" fmla="*/ 6858000 w 6858003"/>
              <a:gd name="connsiteY5-428" fmla="*/ 4374240 h 6735189"/>
              <a:gd name="connsiteX6-429" fmla="*/ 6858000 w 6858003"/>
              <a:gd name="connsiteY6-430" fmla="*/ 4456422 h 6735189"/>
              <a:gd name="connsiteX7-431" fmla="*/ 6858000 w 6858003"/>
              <a:gd name="connsiteY7-432" fmla="*/ 6735189 h 6735189"/>
              <a:gd name="connsiteX8-433" fmla="*/ 0 w 6858003"/>
              <a:gd name="connsiteY8-434" fmla="*/ 6735189 h 6735189"/>
              <a:gd name="connsiteX9-435" fmla="*/ 0 w 6858003"/>
              <a:gd name="connsiteY9-436" fmla="*/ 4456422 h 6735189"/>
              <a:gd name="connsiteX10-437" fmla="*/ 0 w 6858003"/>
              <a:gd name="connsiteY10-438" fmla="*/ 4374240 h 6735189"/>
              <a:gd name="connsiteX11-439" fmla="*/ 0 w 6858003"/>
              <a:gd name="connsiteY11-440" fmla="*/ 4229818 h 6735189"/>
              <a:gd name="connsiteX12-441" fmla="*/ 0 w 6858003"/>
              <a:gd name="connsiteY12-442" fmla="*/ 3571696 h 6735189"/>
              <a:gd name="connsiteX13-443" fmla="*/ 0 w 6858003"/>
              <a:gd name="connsiteY13-444" fmla="*/ 2095473 h 6735189"/>
              <a:gd name="connsiteX14-445" fmla="*/ 0 w 6858003"/>
              <a:gd name="connsiteY14-446" fmla="*/ 1951051 h 6735189"/>
              <a:gd name="connsiteX15-447" fmla="*/ 0 w 6858003"/>
              <a:gd name="connsiteY15-448" fmla="*/ 1292929 h 6735189"/>
              <a:gd name="connsiteX16-449" fmla="*/ 6858003 w 6858003"/>
              <a:gd name="connsiteY16-450" fmla="*/ 0 h 6735189"/>
              <a:gd name="connsiteX0-451" fmla="*/ 6858003 w 6858003"/>
              <a:gd name="connsiteY0-452" fmla="*/ 0 h 6735189"/>
              <a:gd name="connsiteX1-453" fmla="*/ 6858000 w 6858003"/>
              <a:gd name="connsiteY1-454" fmla="*/ 1951051 h 6735189"/>
              <a:gd name="connsiteX2-455" fmla="*/ 6858000 w 6858003"/>
              <a:gd name="connsiteY2-456" fmla="*/ 2095473 h 6735189"/>
              <a:gd name="connsiteX3-457" fmla="*/ 6858000 w 6858003"/>
              <a:gd name="connsiteY3-458" fmla="*/ 2554539 h 6735189"/>
              <a:gd name="connsiteX4-459" fmla="*/ 6858000 w 6858003"/>
              <a:gd name="connsiteY4-460" fmla="*/ 4229818 h 6735189"/>
              <a:gd name="connsiteX5-461" fmla="*/ 6858000 w 6858003"/>
              <a:gd name="connsiteY5-462" fmla="*/ 4374240 h 6735189"/>
              <a:gd name="connsiteX6-463" fmla="*/ 6858000 w 6858003"/>
              <a:gd name="connsiteY6-464" fmla="*/ 4456422 h 6735189"/>
              <a:gd name="connsiteX7-465" fmla="*/ 6858000 w 6858003"/>
              <a:gd name="connsiteY7-466" fmla="*/ 6735189 h 6735189"/>
              <a:gd name="connsiteX8-467" fmla="*/ 0 w 6858003"/>
              <a:gd name="connsiteY8-468" fmla="*/ 6735189 h 6735189"/>
              <a:gd name="connsiteX9-469" fmla="*/ 0 w 6858003"/>
              <a:gd name="connsiteY9-470" fmla="*/ 4456422 h 6735189"/>
              <a:gd name="connsiteX10-471" fmla="*/ 0 w 6858003"/>
              <a:gd name="connsiteY10-472" fmla="*/ 4374240 h 6735189"/>
              <a:gd name="connsiteX11-473" fmla="*/ 0 w 6858003"/>
              <a:gd name="connsiteY11-474" fmla="*/ 4229818 h 6735189"/>
              <a:gd name="connsiteX12-475" fmla="*/ 0 w 6858003"/>
              <a:gd name="connsiteY12-476" fmla="*/ 3571696 h 6735189"/>
              <a:gd name="connsiteX13-477" fmla="*/ 0 w 6858003"/>
              <a:gd name="connsiteY13-478" fmla="*/ 2095473 h 6735189"/>
              <a:gd name="connsiteX14-479" fmla="*/ 0 w 6858003"/>
              <a:gd name="connsiteY14-480" fmla="*/ 1951051 h 6735189"/>
              <a:gd name="connsiteX15-481" fmla="*/ 0 w 6858003"/>
              <a:gd name="connsiteY15-482" fmla="*/ 1292929 h 6735189"/>
              <a:gd name="connsiteX16-483" fmla="*/ 6858003 w 6858003"/>
              <a:gd name="connsiteY16-484" fmla="*/ 0 h 6735189"/>
              <a:gd name="connsiteX0-485" fmla="*/ 6858003 w 6858003"/>
              <a:gd name="connsiteY0-486" fmla="*/ 0 h 6735189"/>
              <a:gd name="connsiteX1-487" fmla="*/ 6858000 w 6858003"/>
              <a:gd name="connsiteY1-488" fmla="*/ 1951051 h 6735189"/>
              <a:gd name="connsiteX2-489" fmla="*/ 6858000 w 6858003"/>
              <a:gd name="connsiteY2-490" fmla="*/ 2095473 h 6735189"/>
              <a:gd name="connsiteX3-491" fmla="*/ 6858000 w 6858003"/>
              <a:gd name="connsiteY3-492" fmla="*/ 2554539 h 6735189"/>
              <a:gd name="connsiteX4-493" fmla="*/ 6858000 w 6858003"/>
              <a:gd name="connsiteY4-494" fmla="*/ 4229818 h 6735189"/>
              <a:gd name="connsiteX5-495" fmla="*/ 6858000 w 6858003"/>
              <a:gd name="connsiteY5-496" fmla="*/ 4374240 h 6735189"/>
              <a:gd name="connsiteX6-497" fmla="*/ 6858000 w 6858003"/>
              <a:gd name="connsiteY6-498" fmla="*/ 4456422 h 6735189"/>
              <a:gd name="connsiteX7-499" fmla="*/ 6858000 w 6858003"/>
              <a:gd name="connsiteY7-500" fmla="*/ 6735189 h 6735189"/>
              <a:gd name="connsiteX8-501" fmla="*/ 0 w 6858003"/>
              <a:gd name="connsiteY8-502" fmla="*/ 6735189 h 6735189"/>
              <a:gd name="connsiteX9-503" fmla="*/ 0 w 6858003"/>
              <a:gd name="connsiteY9-504" fmla="*/ 4456422 h 6735189"/>
              <a:gd name="connsiteX10-505" fmla="*/ 0 w 6858003"/>
              <a:gd name="connsiteY10-506" fmla="*/ 4374240 h 6735189"/>
              <a:gd name="connsiteX11-507" fmla="*/ 0 w 6858003"/>
              <a:gd name="connsiteY11-508" fmla="*/ 4229818 h 6735189"/>
              <a:gd name="connsiteX12-509" fmla="*/ 0 w 6858003"/>
              <a:gd name="connsiteY12-510" fmla="*/ 3571696 h 6735189"/>
              <a:gd name="connsiteX13-511" fmla="*/ 0 w 6858003"/>
              <a:gd name="connsiteY13-512" fmla="*/ 2095473 h 6735189"/>
              <a:gd name="connsiteX14-513" fmla="*/ 0 w 6858003"/>
              <a:gd name="connsiteY14-514" fmla="*/ 1951051 h 6735189"/>
              <a:gd name="connsiteX15-515" fmla="*/ 0 w 6858003"/>
              <a:gd name="connsiteY15-516" fmla="*/ 1292929 h 6735189"/>
              <a:gd name="connsiteX16-517" fmla="*/ 6858003 w 6858003"/>
              <a:gd name="connsiteY16-518" fmla="*/ 0 h 6735189"/>
              <a:gd name="connsiteX0-519" fmla="*/ 6858003 w 6858003"/>
              <a:gd name="connsiteY0-520" fmla="*/ 0 h 6735189"/>
              <a:gd name="connsiteX1-521" fmla="*/ 6858000 w 6858003"/>
              <a:gd name="connsiteY1-522" fmla="*/ 1951051 h 6735189"/>
              <a:gd name="connsiteX2-523" fmla="*/ 6858000 w 6858003"/>
              <a:gd name="connsiteY2-524" fmla="*/ 2095473 h 6735189"/>
              <a:gd name="connsiteX3-525" fmla="*/ 6858000 w 6858003"/>
              <a:gd name="connsiteY3-526" fmla="*/ 2554539 h 6735189"/>
              <a:gd name="connsiteX4-527" fmla="*/ 6858000 w 6858003"/>
              <a:gd name="connsiteY4-528" fmla="*/ 4229818 h 6735189"/>
              <a:gd name="connsiteX5-529" fmla="*/ 6858000 w 6858003"/>
              <a:gd name="connsiteY5-530" fmla="*/ 4374240 h 6735189"/>
              <a:gd name="connsiteX6-531" fmla="*/ 6858000 w 6858003"/>
              <a:gd name="connsiteY6-532" fmla="*/ 4456422 h 6735189"/>
              <a:gd name="connsiteX7-533" fmla="*/ 6858000 w 6858003"/>
              <a:gd name="connsiteY7-534" fmla="*/ 6735189 h 6735189"/>
              <a:gd name="connsiteX8-535" fmla="*/ 0 w 6858003"/>
              <a:gd name="connsiteY8-536" fmla="*/ 6735189 h 6735189"/>
              <a:gd name="connsiteX9-537" fmla="*/ 0 w 6858003"/>
              <a:gd name="connsiteY9-538" fmla="*/ 4456422 h 6735189"/>
              <a:gd name="connsiteX10-539" fmla="*/ 0 w 6858003"/>
              <a:gd name="connsiteY10-540" fmla="*/ 4374240 h 6735189"/>
              <a:gd name="connsiteX11-541" fmla="*/ 0 w 6858003"/>
              <a:gd name="connsiteY11-542" fmla="*/ 4229818 h 6735189"/>
              <a:gd name="connsiteX12-543" fmla="*/ 0 w 6858003"/>
              <a:gd name="connsiteY12-544" fmla="*/ 3571696 h 6735189"/>
              <a:gd name="connsiteX13-545" fmla="*/ 0 w 6858003"/>
              <a:gd name="connsiteY13-546" fmla="*/ 2095473 h 6735189"/>
              <a:gd name="connsiteX14-547" fmla="*/ 0 w 6858003"/>
              <a:gd name="connsiteY14-548" fmla="*/ 1951051 h 6735189"/>
              <a:gd name="connsiteX15-549" fmla="*/ 0 w 6858003"/>
              <a:gd name="connsiteY15-550" fmla="*/ 1292929 h 6735189"/>
              <a:gd name="connsiteX16-551" fmla="*/ 6858003 w 6858003"/>
              <a:gd name="connsiteY16-552" fmla="*/ 0 h 6735189"/>
              <a:gd name="connsiteX0-553" fmla="*/ 6858003 w 6858003"/>
              <a:gd name="connsiteY0-554" fmla="*/ 0 h 6735189"/>
              <a:gd name="connsiteX1-555" fmla="*/ 6858000 w 6858003"/>
              <a:gd name="connsiteY1-556" fmla="*/ 1951051 h 6735189"/>
              <a:gd name="connsiteX2-557" fmla="*/ 6858000 w 6858003"/>
              <a:gd name="connsiteY2-558" fmla="*/ 2095473 h 6735189"/>
              <a:gd name="connsiteX3-559" fmla="*/ 6858000 w 6858003"/>
              <a:gd name="connsiteY3-560" fmla="*/ 2554539 h 6735189"/>
              <a:gd name="connsiteX4-561" fmla="*/ 6858000 w 6858003"/>
              <a:gd name="connsiteY4-562" fmla="*/ 4229818 h 6735189"/>
              <a:gd name="connsiteX5-563" fmla="*/ 6858000 w 6858003"/>
              <a:gd name="connsiteY5-564" fmla="*/ 4374240 h 6735189"/>
              <a:gd name="connsiteX6-565" fmla="*/ 6858000 w 6858003"/>
              <a:gd name="connsiteY6-566" fmla="*/ 4456422 h 6735189"/>
              <a:gd name="connsiteX7-567" fmla="*/ 6858000 w 6858003"/>
              <a:gd name="connsiteY7-568" fmla="*/ 6735189 h 6735189"/>
              <a:gd name="connsiteX8-569" fmla="*/ 0 w 6858003"/>
              <a:gd name="connsiteY8-570" fmla="*/ 6735189 h 6735189"/>
              <a:gd name="connsiteX9-571" fmla="*/ 0 w 6858003"/>
              <a:gd name="connsiteY9-572" fmla="*/ 4456422 h 6735189"/>
              <a:gd name="connsiteX10-573" fmla="*/ 0 w 6858003"/>
              <a:gd name="connsiteY10-574" fmla="*/ 4374240 h 6735189"/>
              <a:gd name="connsiteX11-575" fmla="*/ 0 w 6858003"/>
              <a:gd name="connsiteY11-576" fmla="*/ 4229818 h 6735189"/>
              <a:gd name="connsiteX12-577" fmla="*/ 0 w 6858003"/>
              <a:gd name="connsiteY12-578" fmla="*/ 3571696 h 6735189"/>
              <a:gd name="connsiteX13-579" fmla="*/ 0 w 6858003"/>
              <a:gd name="connsiteY13-580" fmla="*/ 2095473 h 6735189"/>
              <a:gd name="connsiteX14-581" fmla="*/ 0 w 6858003"/>
              <a:gd name="connsiteY14-582" fmla="*/ 1951051 h 6735189"/>
              <a:gd name="connsiteX15-583" fmla="*/ 0 w 6858003"/>
              <a:gd name="connsiteY15-584" fmla="*/ 1292929 h 6735189"/>
              <a:gd name="connsiteX16-585" fmla="*/ 6858003 w 6858003"/>
              <a:gd name="connsiteY16-586" fmla="*/ 0 h 6735189"/>
              <a:gd name="connsiteX0-587" fmla="*/ 6858003 w 6858003"/>
              <a:gd name="connsiteY0-588" fmla="*/ 0 h 7431875"/>
              <a:gd name="connsiteX1-589" fmla="*/ 6858000 w 6858003"/>
              <a:gd name="connsiteY1-590" fmla="*/ 2647737 h 7431875"/>
              <a:gd name="connsiteX2-591" fmla="*/ 6858000 w 6858003"/>
              <a:gd name="connsiteY2-592" fmla="*/ 2792159 h 7431875"/>
              <a:gd name="connsiteX3-593" fmla="*/ 6858000 w 6858003"/>
              <a:gd name="connsiteY3-594" fmla="*/ 3251225 h 7431875"/>
              <a:gd name="connsiteX4-595" fmla="*/ 6858000 w 6858003"/>
              <a:gd name="connsiteY4-596" fmla="*/ 4926504 h 7431875"/>
              <a:gd name="connsiteX5-597" fmla="*/ 6858000 w 6858003"/>
              <a:gd name="connsiteY5-598" fmla="*/ 5070926 h 7431875"/>
              <a:gd name="connsiteX6-599" fmla="*/ 6858000 w 6858003"/>
              <a:gd name="connsiteY6-600" fmla="*/ 5153108 h 7431875"/>
              <a:gd name="connsiteX7-601" fmla="*/ 6858000 w 6858003"/>
              <a:gd name="connsiteY7-602" fmla="*/ 7431875 h 7431875"/>
              <a:gd name="connsiteX8-603" fmla="*/ 0 w 6858003"/>
              <a:gd name="connsiteY8-604" fmla="*/ 7431875 h 7431875"/>
              <a:gd name="connsiteX9-605" fmla="*/ 0 w 6858003"/>
              <a:gd name="connsiteY9-606" fmla="*/ 5153108 h 7431875"/>
              <a:gd name="connsiteX10-607" fmla="*/ 0 w 6858003"/>
              <a:gd name="connsiteY10-608" fmla="*/ 5070926 h 7431875"/>
              <a:gd name="connsiteX11-609" fmla="*/ 0 w 6858003"/>
              <a:gd name="connsiteY11-610" fmla="*/ 4926504 h 7431875"/>
              <a:gd name="connsiteX12-611" fmla="*/ 0 w 6858003"/>
              <a:gd name="connsiteY12-612" fmla="*/ 4268382 h 7431875"/>
              <a:gd name="connsiteX13-613" fmla="*/ 0 w 6858003"/>
              <a:gd name="connsiteY13-614" fmla="*/ 2792159 h 7431875"/>
              <a:gd name="connsiteX14-615" fmla="*/ 0 w 6858003"/>
              <a:gd name="connsiteY14-616" fmla="*/ 2647737 h 7431875"/>
              <a:gd name="connsiteX15-617" fmla="*/ 0 w 6858003"/>
              <a:gd name="connsiteY15-618" fmla="*/ 1989615 h 7431875"/>
              <a:gd name="connsiteX16-619" fmla="*/ 6858003 w 6858003"/>
              <a:gd name="connsiteY16-620" fmla="*/ 0 h 7431875"/>
              <a:gd name="connsiteX0-621" fmla="*/ 6872517 w 6872517"/>
              <a:gd name="connsiteY0-622" fmla="*/ 0 h 7431875"/>
              <a:gd name="connsiteX1-623" fmla="*/ 6872514 w 6872517"/>
              <a:gd name="connsiteY1-624" fmla="*/ 2647737 h 7431875"/>
              <a:gd name="connsiteX2-625" fmla="*/ 6872514 w 6872517"/>
              <a:gd name="connsiteY2-626" fmla="*/ 2792159 h 7431875"/>
              <a:gd name="connsiteX3-627" fmla="*/ 6872514 w 6872517"/>
              <a:gd name="connsiteY3-628" fmla="*/ 3251225 h 7431875"/>
              <a:gd name="connsiteX4-629" fmla="*/ 6872514 w 6872517"/>
              <a:gd name="connsiteY4-630" fmla="*/ 4926504 h 7431875"/>
              <a:gd name="connsiteX5-631" fmla="*/ 6872514 w 6872517"/>
              <a:gd name="connsiteY5-632" fmla="*/ 5070926 h 7431875"/>
              <a:gd name="connsiteX6-633" fmla="*/ 6872514 w 6872517"/>
              <a:gd name="connsiteY6-634" fmla="*/ 5153108 h 7431875"/>
              <a:gd name="connsiteX7-635" fmla="*/ 6872514 w 6872517"/>
              <a:gd name="connsiteY7-636" fmla="*/ 7431875 h 7431875"/>
              <a:gd name="connsiteX8-637" fmla="*/ 14514 w 6872517"/>
              <a:gd name="connsiteY8-638" fmla="*/ 7431875 h 7431875"/>
              <a:gd name="connsiteX9-639" fmla="*/ 14514 w 6872517"/>
              <a:gd name="connsiteY9-640" fmla="*/ 5153108 h 7431875"/>
              <a:gd name="connsiteX10-641" fmla="*/ 14514 w 6872517"/>
              <a:gd name="connsiteY10-642" fmla="*/ 5070926 h 7431875"/>
              <a:gd name="connsiteX11-643" fmla="*/ 14514 w 6872517"/>
              <a:gd name="connsiteY11-644" fmla="*/ 4926504 h 7431875"/>
              <a:gd name="connsiteX12-645" fmla="*/ 14514 w 6872517"/>
              <a:gd name="connsiteY12-646" fmla="*/ 4268382 h 7431875"/>
              <a:gd name="connsiteX13-647" fmla="*/ 14514 w 6872517"/>
              <a:gd name="connsiteY13-648" fmla="*/ 2792159 h 7431875"/>
              <a:gd name="connsiteX14-649" fmla="*/ 14514 w 6872517"/>
              <a:gd name="connsiteY14-650" fmla="*/ 2647737 h 7431875"/>
              <a:gd name="connsiteX15-651" fmla="*/ 0 w 6872517"/>
              <a:gd name="connsiteY15-652" fmla="*/ 480129 h 7431875"/>
              <a:gd name="connsiteX16-653" fmla="*/ 6872517 w 6872517"/>
              <a:gd name="connsiteY16-654" fmla="*/ 0 h 7431875"/>
              <a:gd name="connsiteX0-655" fmla="*/ 6858003 w 6858003"/>
              <a:gd name="connsiteY0-656" fmla="*/ 0 h 7431875"/>
              <a:gd name="connsiteX1-657" fmla="*/ 6858000 w 6858003"/>
              <a:gd name="connsiteY1-658" fmla="*/ 2647737 h 7431875"/>
              <a:gd name="connsiteX2-659" fmla="*/ 6858000 w 6858003"/>
              <a:gd name="connsiteY2-660" fmla="*/ 2792159 h 7431875"/>
              <a:gd name="connsiteX3-661" fmla="*/ 6858000 w 6858003"/>
              <a:gd name="connsiteY3-662" fmla="*/ 3251225 h 7431875"/>
              <a:gd name="connsiteX4-663" fmla="*/ 6858000 w 6858003"/>
              <a:gd name="connsiteY4-664" fmla="*/ 4926504 h 7431875"/>
              <a:gd name="connsiteX5-665" fmla="*/ 6858000 w 6858003"/>
              <a:gd name="connsiteY5-666" fmla="*/ 5070926 h 7431875"/>
              <a:gd name="connsiteX6-667" fmla="*/ 6858000 w 6858003"/>
              <a:gd name="connsiteY6-668" fmla="*/ 5153108 h 7431875"/>
              <a:gd name="connsiteX7-669" fmla="*/ 6858000 w 6858003"/>
              <a:gd name="connsiteY7-670" fmla="*/ 7431875 h 7431875"/>
              <a:gd name="connsiteX8-671" fmla="*/ 0 w 6858003"/>
              <a:gd name="connsiteY8-672" fmla="*/ 7431875 h 7431875"/>
              <a:gd name="connsiteX9-673" fmla="*/ 0 w 6858003"/>
              <a:gd name="connsiteY9-674" fmla="*/ 5153108 h 7431875"/>
              <a:gd name="connsiteX10-675" fmla="*/ 0 w 6858003"/>
              <a:gd name="connsiteY10-676" fmla="*/ 5070926 h 7431875"/>
              <a:gd name="connsiteX11-677" fmla="*/ 0 w 6858003"/>
              <a:gd name="connsiteY11-678" fmla="*/ 4926504 h 7431875"/>
              <a:gd name="connsiteX12-679" fmla="*/ 0 w 6858003"/>
              <a:gd name="connsiteY12-680" fmla="*/ 4268382 h 7431875"/>
              <a:gd name="connsiteX13-681" fmla="*/ 0 w 6858003"/>
              <a:gd name="connsiteY13-682" fmla="*/ 2792159 h 7431875"/>
              <a:gd name="connsiteX14-683" fmla="*/ 0 w 6858003"/>
              <a:gd name="connsiteY14-684" fmla="*/ 2647737 h 7431875"/>
              <a:gd name="connsiteX15-685" fmla="*/ 0 w 6858003"/>
              <a:gd name="connsiteY15-686" fmla="*/ 552701 h 7431875"/>
              <a:gd name="connsiteX16-687" fmla="*/ 6858003 w 6858003"/>
              <a:gd name="connsiteY16-688" fmla="*/ 0 h 7431875"/>
              <a:gd name="connsiteX0-689" fmla="*/ 6858003 w 6858003"/>
              <a:gd name="connsiteY0-690" fmla="*/ 0 h 7431875"/>
              <a:gd name="connsiteX1-691" fmla="*/ 6858000 w 6858003"/>
              <a:gd name="connsiteY1-692" fmla="*/ 2647737 h 7431875"/>
              <a:gd name="connsiteX2-693" fmla="*/ 6858000 w 6858003"/>
              <a:gd name="connsiteY2-694" fmla="*/ 2792159 h 7431875"/>
              <a:gd name="connsiteX3-695" fmla="*/ 6858000 w 6858003"/>
              <a:gd name="connsiteY3-696" fmla="*/ 3251225 h 7431875"/>
              <a:gd name="connsiteX4-697" fmla="*/ 6858000 w 6858003"/>
              <a:gd name="connsiteY4-698" fmla="*/ 4926504 h 7431875"/>
              <a:gd name="connsiteX5-699" fmla="*/ 6858000 w 6858003"/>
              <a:gd name="connsiteY5-700" fmla="*/ 5070926 h 7431875"/>
              <a:gd name="connsiteX6-701" fmla="*/ 6858000 w 6858003"/>
              <a:gd name="connsiteY6-702" fmla="*/ 5153108 h 7431875"/>
              <a:gd name="connsiteX7-703" fmla="*/ 6858000 w 6858003"/>
              <a:gd name="connsiteY7-704" fmla="*/ 7431875 h 7431875"/>
              <a:gd name="connsiteX8-705" fmla="*/ 0 w 6858003"/>
              <a:gd name="connsiteY8-706" fmla="*/ 7431875 h 7431875"/>
              <a:gd name="connsiteX9-707" fmla="*/ 0 w 6858003"/>
              <a:gd name="connsiteY9-708" fmla="*/ 5153108 h 7431875"/>
              <a:gd name="connsiteX10-709" fmla="*/ 0 w 6858003"/>
              <a:gd name="connsiteY10-710" fmla="*/ 5070926 h 7431875"/>
              <a:gd name="connsiteX11-711" fmla="*/ 0 w 6858003"/>
              <a:gd name="connsiteY11-712" fmla="*/ 4926504 h 7431875"/>
              <a:gd name="connsiteX12-713" fmla="*/ 0 w 6858003"/>
              <a:gd name="connsiteY12-714" fmla="*/ 4268382 h 7431875"/>
              <a:gd name="connsiteX13-715" fmla="*/ 0 w 6858003"/>
              <a:gd name="connsiteY13-716" fmla="*/ 2792159 h 7431875"/>
              <a:gd name="connsiteX14-717" fmla="*/ 0 w 6858003"/>
              <a:gd name="connsiteY14-718" fmla="*/ 552701 h 7431875"/>
              <a:gd name="connsiteX15-719" fmla="*/ 6858003 w 6858003"/>
              <a:gd name="connsiteY15-720" fmla="*/ 0 h 7431875"/>
              <a:gd name="connsiteX0-721" fmla="*/ 6858003 w 6858003"/>
              <a:gd name="connsiteY0-722" fmla="*/ 0 h 7431875"/>
              <a:gd name="connsiteX1-723" fmla="*/ 6858000 w 6858003"/>
              <a:gd name="connsiteY1-724" fmla="*/ 2647737 h 7431875"/>
              <a:gd name="connsiteX2-725" fmla="*/ 6858000 w 6858003"/>
              <a:gd name="connsiteY2-726" fmla="*/ 2792159 h 7431875"/>
              <a:gd name="connsiteX3-727" fmla="*/ 6858000 w 6858003"/>
              <a:gd name="connsiteY3-728" fmla="*/ 3251225 h 7431875"/>
              <a:gd name="connsiteX4-729" fmla="*/ 6858000 w 6858003"/>
              <a:gd name="connsiteY4-730" fmla="*/ 4926504 h 7431875"/>
              <a:gd name="connsiteX5-731" fmla="*/ 6858000 w 6858003"/>
              <a:gd name="connsiteY5-732" fmla="*/ 5070926 h 7431875"/>
              <a:gd name="connsiteX6-733" fmla="*/ 6858000 w 6858003"/>
              <a:gd name="connsiteY6-734" fmla="*/ 5153108 h 7431875"/>
              <a:gd name="connsiteX7-735" fmla="*/ 6858000 w 6858003"/>
              <a:gd name="connsiteY7-736" fmla="*/ 7431875 h 7431875"/>
              <a:gd name="connsiteX8-737" fmla="*/ 0 w 6858003"/>
              <a:gd name="connsiteY8-738" fmla="*/ 7431875 h 7431875"/>
              <a:gd name="connsiteX9-739" fmla="*/ 0 w 6858003"/>
              <a:gd name="connsiteY9-740" fmla="*/ 5153108 h 7431875"/>
              <a:gd name="connsiteX10-741" fmla="*/ 0 w 6858003"/>
              <a:gd name="connsiteY10-742" fmla="*/ 5070926 h 7431875"/>
              <a:gd name="connsiteX11-743" fmla="*/ 0 w 6858003"/>
              <a:gd name="connsiteY11-744" fmla="*/ 4926504 h 7431875"/>
              <a:gd name="connsiteX12-745" fmla="*/ 0 w 6858003"/>
              <a:gd name="connsiteY12-746" fmla="*/ 4268382 h 7431875"/>
              <a:gd name="connsiteX13-747" fmla="*/ 0 w 6858003"/>
              <a:gd name="connsiteY13-748" fmla="*/ 552701 h 7431875"/>
              <a:gd name="connsiteX14-749" fmla="*/ 6858003 w 6858003"/>
              <a:gd name="connsiteY14-750" fmla="*/ 0 h 7431875"/>
              <a:gd name="connsiteX0-751" fmla="*/ 6858003 w 6858003"/>
              <a:gd name="connsiteY0-752" fmla="*/ 0 h 7431875"/>
              <a:gd name="connsiteX1-753" fmla="*/ 6858000 w 6858003"/>
              <a:gd name="connsiteY1-754" fmla="*/ 2647737 h 7431875"/>
              <a:gd name="connsiteX2-755" fmla="*/ 6858000 w 6858003"/>
              <a:gd name="connsiteY2-756" fmla="*/ 2792159 h 7431875"/>
              <a:gd name="connsiteX3-757" fmla="*/ 6858000 w 6858003"/>
              <a:gd name="connsiteY3-758" fmla="*/ 3251225 h 7431875"/>
              <a:gd name="connsiteX4-759" fmla="*/ 6858000 w 6858003"/>
              <a:gd name="connsiteY4-760" fmla="*/ 4926504 h 7431875"/>
              <a:gd name="connsiteX5-761" fmla="*/ 6858000 w 6858003"/>
              <a:gd name="connsiteY5-762" fmla="*/ 5070926 h 7431875"/>
              <a:gd name="connsiteX6-763" fmla="*/ 6858000 w 6858003"/>
              <a:gd name="connsiteY6-764" fmla="*/ 5153108 h 7431875"/>
              <a:gd name="connsiteX7-765" fmla="*/ 6858000 w 6858003"/>
              <a:gd name="connsiteY7-766" fmla="*/ 7431875 h 7431875"/>
              <a:gd name="connsiteX8-767" fmla="*/ 0 w 6858003"/>
              <a:gd name="connsiteY8-768" fmla="*/ 7431875 h 7431875"/>
              <a:gd name="connsiteX9-769" fmla="*/ 0 w 6858003"/>
              <a:gd name="connsiteY9-770" fmla="*/ 5153108 h 7431875"/>
              <a:gd name="connsiteX10-771" fmla="*/ 0 w 6858003"/>
              <a:gd name="connsiteY10-772" fmla="*/ 5070926 h 7431875"/>
              <a:gd name="connsiteX11-773" fmla="*/ 0 w 6858003"/>
              <a:gd name="connsiteY11-774" fmla="*/ 4926504 h 7431875"/>
              <a:gd name="connsiteX12-775" fmla="*/ 0 w 6858003"/>
              <a:gd name="connsiteY12-776" fmla="*/ 552701 h 7431875"/>
              <a:gd name="connsiteX13-777" fmla="*/ 6858003 w 6858003"/>
              <a:gd name="connsiteY13-778" fmla="*/ 0 h 7431875"/>
              <a:gd name="connsiteX0-779" fmla="*/ 6858003 w 6858003"/>
              <a:gd name="connsiteY0-780" fmla="*/ 0 h 7431875"/>
              <a:gd name="connsiteX1-781" fmla="*/ 6858000 w 6858003"/>
              <a:gd name="connsiteY1-782" fmla="*/ 2647737 h 7431875"/>
              <a:gd name="connsiteX2-783" fmla="*/ 6858000 w 6858003"/>
              <a:gd name="connsiteY2-784" fmla="*/ 2792159 h 7431875"/>
              <a:gd name="connsiteX3-785" fmla="*/ 6858000 w 6858003"/>
              <a:gd name="connsiteY3-786" fmla="*/ 3251225 h 7431875"/>
              <a:gd name="connsiteX4-787" fmla="*/ 6858000 w 6858003"/>
              <a:gd name="connsiteY4-788" fmla="*/ 4926504 h 7431875"/>
              <a:gd name="connsiteX5-789" fmla="*/ 6858000 w 6858003"/>
              <a:gd name="connsiteY5-790" fmla="*/ 5070926 h 7431875"/>
              <a:gd name="connsiteX6-791" fmla="*/ 6858000 w 6858003"/>
              <a:gd name="connsiteY6-792" fmla="*/ 5153108 h 7431875"/>
              <a:gd name="connsiteX7-793" fmla="*/ 6858000 w 6858003"/>
              <a:gd name="connsiteY7-794" fmla="*/ 7431875 h 7431875"/>
              <a:gd name="connsiteX8-795" fmla="*/ 0 w 6858003"/>
              <a:gd name="connsiteY8-796" fmla="*/ 7431875 h 7431875"/>
              <a:gd name="connsiteX9-797" fmla="*/ 0 w 6858003"/>
              <a:gd name="connsiteY9-798" fmla="*/ 5153108 h 7431875"/>
              <a:gd name="connsiteX10-799" fmla="*/ 0 w 6858003"/>
              <a:gd name="connsiteY10-800" fmla="*/ 5070926 h 7431875"/>
              <a:gd name="connsiteX11-801" fmla="*/ 0 w 6858003"/>
              <a:gd name="connsiteY11-802" fmla="*/ 552701 h 7431875"/>
              <a:gd name="connsiteX12-803" fmla="*/ 6858003 w 6858003"/>
              <a:gd name="connsiteY12-804" fmla="*/ 0 h 7431875"/>
              <a:gd name="connsiteX0-805" fmla="*/ 6858003 w 6858003"/>
              <a:gd name="connsiteY0-806" fmla="*/ 0 h 7431875"/>
              <a:gd name="connsiteX1-807" fmla="*/ 6858000 w 6858003"/>
              <a:gd name="connsiteY1-808" fmla="*/ 2647737 h 7431875"/>
              <a:gd name="connsiteX2-809" fmla="*/ 6858000 w 6858003"/>
              <a:gd name="connsiteY2-810" fmla="*/ 2792159 h 7431875"/>
              <a:gd name="connsiteX3-811" fmla="*/ 6858000 w 6858003"/>
              <a:gd name="connsiteY3-812" fmla="*/ 3251225 h 7431875"/>
              <a:gd name="connsiteX4-813" fmla="*/ 6858000 w 6858003"/>
              <a:gd name="connsiteY4-814" fmla="*/ 4926504 h 7431875"/>
              <a:gd name="connsiteX5-815" fmla="*/ 6858000 w 6858003"/>
              <a:gd name="connsiteY5-816" fmla="*/ 5070926 h 7431875"/>
              <a:gd name="connsiteX6-817" fmla="*/ 6858000 w 6858003"/>
              <a:gd name="connsiteY6-818" fmla="*/ 5153108 h 7431875"/>
              <a:gd name="connsiteX7-819" fmla="*/ 6858000 w 6858003"/>
              <a:gd name="connsiteY7-820" fmla="*/ 7431875 h 7431875"/>
              <a:gd name="connsiteX8-821" fmla="*/ 0 w 6858003"/>
              <a:gd name="connsiteY8-822" fmla="*/ 7431875 h 7431875"/>
              <a:gd name="connsiteX9-823" fmla="*/ 0 w 6858003"/>
              <a:gd name="connsiteY9-824" fmla="*/ 5153108 h 7431875"/>
              <a:gd name="connsiteX10-825" fmla="*/ 0 w 6858003"/>
              <a:gd name="connsiteY10-826" fmla="*/ 552701 h 7431875"/>
              <a:gd name="connsiteX11-827" fmla="*/ 6858003 w 6858003"/>
              <a:gd name="connsiteY11-828" fmla="*/ 0 h 7431875"/>
              <a:gd name="connsiteX0-829" fmla="*/ 6858003 w 6858003"/>
              <a:gd name="connsiteY0-830" fmla="*/ 0 h 7431875"/>
              <a:gd name="connsiteX1-831" fmla="*/ 6858000 w 6858003"/>
              <a:gd name="connsiteY1-832" fmla="*/ 2647737 h 7431875"/>
              <a:gd name="connsiteX2-833" fmla="*/ 6858000 w 6858003"/>
              <a:gd name="connsiteY2-834" fmla="*/ 2792159 h 7431875"/>
              <a:gd name="connsiteX3-835" fmla="*/ 6858000 w 6858003"/>
              <a:gd name="connsiteY3-836" fmla="*/ 3251225 h 7431875"/>
              <a:gd name="connsiteX4-837" fmla="*/ 6858000 w 6858003"/>
              <a:gd name="connsiteY4-838" fmla="*/ 4926504 h 7431875"/>
              <a:gd name="connsiteX5-839" fmla="*/ 6858000 w 6858003"/>
              <a:gd name="connsiteY5-840" fmla="*/ 5070926 h 7431875"/>
              <a:gd name="connsiteX6-841" fmla="*/ 6858000 w 6858003"/>
              <a:gd name="connsiteY6-842" fmla="*/ 5153108 h 7431875"/>
              <a:gd name="connsiteX7-843" fmla="*/ 6858000 w 6858003"/>
              <a:gd name="connsiteY7-844" fmla="*/ 7431875 h 7431875"/>
              <a:gd name="connsiteX8-845" fmla="*/ 0 w 6858003"/>
              <a:gd name="connsiteY8-846" fmla="*/ 7431875 h 7431875"/>
              <a:gd name="connsiteX9-847" fmla="*/ 0 w 6858003"/>
              <a:gd name="connsiteY9-848" fmla="*/ 552701 h 7431875"/>
              <a:gd name="connsiteX10-849" fmla="*/ 6858003 w 6858003"/>
              <a:gd name="connsiteY10-850" fmla="*/ 0 h 7431875"/>
              <a:gd name="connsiteX0-851" fmla="*/ 6858003 w 6858003"/>
              <a:gd name="connsiteY0-852" fmla="*/ 0 h 7431875"/>
              <a:gd name="connsiteX1-853" fmla="*/ 6858000 w 6858003"/>
              <a:gd name="connsiteY1-854" fmla="*/ 2647737 h 7431875"/>
              <a:gd name="connsiteX2-855" fmla="*/ 6858000 w 6858003"/>
              <a:gd name="connsiteY2-856" fmla="*/ 2792159 h 7431875"/>
              <a:gd name="connsiteX3-857" fmla="*/ 6858000 w 6858003"/>
              <a:gd name="connsiteY3-858" fmla="*/ 3251225 h 7431875"/>
              <a:gd name="connsiteX4-859" fmla="*/ 6858000 w 6858003"/>
              <a:gd name="connsiteY4-860" fmla="*/ 4926504 h 7431875"/>
              <a:gd name="connsiteX5-861" fmla="*/ 6858000 w 6858003"/>
              <a:gd name="connsiteY5-862" fmla="*/ 5070926 h 7431875"/>
              <a:gd name="connsiteX6-863" fmla="*/ 6858000 w 6858003"/>
              <a:gd name="connsiteY6-864" fmla="*/ 7431875 h 7431875"/>
              <a:gd name="connsiteX7-865" fmla="*/ 0 w 6858003"/>
              <a:gd name="connsiteY7-866" fmla="*/ 7431875 h 7431875"/>
              <a:gd name="connsiteX8-867" fmla="*/ 0 w 6858003"/>
              <a:gd name="connsiteY8-868" fmla="*/ 552701 h 7431875"/>
              <a:gd name="connsiteX9-869" fmla="*/ 6858003 w 6858003"/>
              <a:gd name="connsiteY9-870" fmla="*/ 0 h 7431875"/>
              <a:gd name="connsiteX0-871" fmla="*/ 6858003 w 6858003"/>
              <a:gd name="connsiteY0-872" fmla="*/ 0 h 7431875"/>
              <a:gd name="connsiteX1-873" fmla="*/ 6858000 w 6858003"/>
              <a:gd name="connsiteY1-874" fmla="*/ 2647737 h 7431875"/>
              <a:gd name="connsiteX2-875" fmla="*/ 6858000 w 6858003"/>
              <a:gd name="connsiteY2-876" fmla="*/ 2792159 h 7431875"/>
              <a:gd name="connsiteX3-877" fmla="*/ 6858000 w 6858003"/>
              <a:gd name="connsiteY3-878" fmla="*/ 3251225 h 7431875"/>
              <a:gd name="connsiteX4-879" fmla="*/ 6858000 w 6858003"/>
              <a:gd name="connsiteY4-880" fmla="*/ 4926504 h 7431875"/>
              <a:gd name="connsiteX5-881" fmla="*/ 6858000 w 6858003"/>
              <a:gd name="connsiteY5-882" fmla="*/ 7431875 h 7431875"/>
              <a:gd name="connsiteX6-883" fmla="*/ 0 w 6858003"/>
              <a:gd name="connsiteY6-884" fmla="*/ 7431875 h 7431875"/>
              <a:gd name="connsiteX7-885" fmla="*/ 0 w 6858003"/>
              <a:gd name="connsiteY7-886" fmla="*/ 552701 h 7431875"/>
              <a:gd name="connsiteX8-887" fmla="*/ 6858003 w 6858003"/>
              <a:gd name="connsiteY8-888" fmla="*/ 0 h 7431875"/>
              <a:gd name="connsiteX0-889" fmla="*/ 6858003 w 6858003"/>
              <a:gd name="connsiteY0-890" fmla="*/ 0 h 7431875"/>
              <a:gd name="connsiteX1-891" fmla="*/ 6858000 w 6858003"/>
              <a:gd name="connsiteY1-892" fmla="*/ 2647737 h 7431875"/>
              <a:gd name="connsiteX2-893" fmla="*/ 6858000 w 6858003"/>
              <a:gd name="connsiteY2-894" fmla="*/ 2792159 h 7431875"/>
              <a:gd name="connsiteX3-895" fmla="*/ 6858000 w 6858003"/>
              <a:gd name="connsiteY3-896" fmla="*/ 3251225 h 7431875"/>
              <a:gd name="connsiteX4-897" fmla="*/ 6858000 w 6858003"/>
              <a:gd name="connsiteY4-898" fmla="*/ 7431875 h 7431875"/>
              <a:gd name="connsiteX5-899" fmla="*/ 0 w 6858003"/>
              <a:gd name="connsiteY5-900" fmla="*/ 7431875 h 7431875"/>
              <a:gd name="connsiteX6-901" fmla="*/ 0 w 6858003"/>
              <a:gd name="connsiteY6-902" fmla="*/ 552701 h 7431875"/>
              <a:gd name="connsiteX7-903" fmla="*/ 6858003 w 6858003"/>
              <a:gd name="connsiteY7-904" fmla="*/ 0 h 7431875"/>
              <a:gd name="connsiteX0-905" fmla="*/ 6858003 w 6858003"/>
              <a:gd name="connsiteY0-906" fmla="*/ 0 h 7431875"/>
              <a:gd name="connsiteX1-907" fmla="*/ 6858000 w 6858003"/>
              <a:gd name="connsiteY1-908" fmla="*/ 2647737 h 7431875"/>
              <a:gd name="connsiteX2-909" fmla="*/ 6858000 w 6858003"/>
              <a:gd name="connsiteY2-910" fmla="*/ 2792159 h 7431875"/>
              <a:gd name="connsiteX3-911" fmla="*/ 6858000 w 6858003"/>
              <a:gd name="connsiteY3-912" fmla="*/ 7431875 h 7431875"/>
              <a:gd name="connsiteX4-913" fmla="*/ 0 w 6858003"/>
              <a:gd name="connsiteY4-914" fmla="*/ 7431875 h 7431875"/>
              <a:gd name="connsiteX5-915" fmla="*/ 0 w 6858003"/>
              <a:gd name="connsiteY5-916" fmla="*/ 552701 h 7431875"/>
              <a:gd name="connsiteX6-917" fmla="*/ 6858003 w 6858003"/>
              <a:gd name="connsiteY6-918" fmla="*/ 0 h 7431875"/>
              <a:gd name="connsiteX0-919" fmla="*/ 6858003 w 6858003"/>
              <a:gd name="connsiteY0-920" fmla="*/ 0 h 7431875"/>
              <a:gd name="connsiteX1-921" fmla="*/ 6858000 w 6858003"/>
              <a:gd name="connsiteY1-922" fmla="*/ 2647737 h 7431875"/>
              <a:gd name="connsiteX2-923" fmla="*/ 6858000 w 6858003"/>
              <a:gd name="connsiteY2-924" fmla="*/ 7431875 h 7431875"/>
              <a:gd name="connsiteX3-925" fmla="*/ 0 w 6858003"/>
              <a:gd name="connsiteY3-926" fmla="*/ 7431875 h 7431875"/>
              <a:gd name="connsiteX4-927" fmla="*/ 0 w 6858003"/>
              <a:gd name="connsiteY4-928" fmla="*/ 552701 h 7431875"/>
              <a:gd name="connsiteX5-929" fmla="*/ 6858003 w 6858003"/>
              <a:gd name="connsiteY5-930" fmla="*/ 0 h 7431875"/>
              <a:gd name="connsiteX0-931" fmla="*/ 6872517 w 6872517"/>
              <a:gd name="connsiteY0-932" fmla="*/ 42385 h 6879174"/>
              <a:gd name="connsiteX1-933" fmla="*/ 6858000 w 6872517"/>
              <a:gd name="connsiteY1-934" fmla="*/ 2095036 h 6879174"/>
              <a:gd name="connsiteX2-935" fmla="*/ 6858000 w 6872517"/>
              <a:gd name="connsiteY2-936" fmla="*/ 6879174 h 6879174"/>
              <a:gd name="connsiteX3-937" fmla="*/ 0 w 6872517"/>
              <a:gd name="connsiteY3-938" fmla="*/ 6879174 h 6879174"/>
              <a:gd name="connsiteX4-939" fmla="*/ 0 w 6872517"/>
              <a:gd name="connsiteY4-940" fmla="*/ 0 h 6879174"/>
              <a:gd name="connsiteX5-941" fmla="*/ 6872517 w 6872517"/>
              <a:gd name="connsiteY5-942" fmla="*/ 42385 h 6879174"/>
              <a:gd name="connsiteX0-943" fmla="*/ 6872520 w 6872520"/>
              <a:gd name="connsiteY0-944" fmla="*/ 0 h 6880332"/>
              <a:gd name="connsiteX1-945" fmla="*/ 6858000 w 6872520"/>
              <a:gd name="connsiteY1-946" fmla="*/ 2096194 h 6880332"/>
              <a:gd name="connsiteX2-947" fmla="*/ 6858000 w 6872520"/>
              <a:gd name="connsiteY2-948" fmla="*/ 6880332 h 6880332"/>
              <a:gd name="connsiteX3-949" fmla="*/ 0 w 6872520"/>
              <a:gd name="connsiteY3-950" fmla="*/ 6880332 h 6880332"/>
              <a:gd name="connsiteX4-951" fmla="*/ 0 w 6872520"/>
              <a:gd name="connsiteY4-952" fmla="*/ 1158 h 6880332"/>
              <a:gd name="connsiteX5-953" fmla="*/ 6872520 w 6872520"/>
              <a:gd name="connsiteY5-954" fmla="*/ 0 h 6880332"/>
              <a:gd name="connsiteX0-955" fmla="*/ 6872520 w 6872520"/>
              <a:gd name="connsiteY0-956" fmla="*/ 0 h 6880332"/>
              <a:gd name="connsiteX1-957" fmla="*/ 6858000 w 6872520"/>
              <a:gd name="connsiteY1-958" fmla="*/ 2096194 h 6880332"/>
              <a:gd name="connsiteX2-959" fmla="*/ 6858000 w 6872520"/>
              <a:gd name="connsiteY2-960" fmla="*/ 6880332 h 6880332"/>
              <a:gd name="connsiteX3-961" fmla="*/ 0 w 6872520"/>
              <a:gd name="connsiteY3-962" fmla="*/ 6880332 h 6880332"/>
              <a:gd name="connsiteX4-963" fmla="*/ 0 w 6872520"/>
              <a:gd name="connsiteY4-964" fmla="*/ 1158 h 6880332"/>
              <a:gd name="connsiteX5-965" fmla="*/ 6872520 w 6872520"/>
              <a:gd name="connsiteY5-966" fmla="*/ 0 h 6880332"/>
              <a:gd name="connsiteX0-967" fmla="*/ 6843491 w 6858000"/>
              <a:gd name="connsiteY0-968" fmla="*/ 202042 h 6879174"/>
              <a:gd name="connsiteX1-969" fmla="*/ 6858000 w 6858000"/>
              <a:gd name="connsiteY1-970" fmla="*/ 2095036 h 6879174"/>
              <a:gd name="connsiteX2-971" fmla="*/ 6858000 w 6858000"/>
              <a:gd name="connsiteY2-972" fmla="*/ 6879174 h 6879174"/>
              <a:gd name="connsiteX3-973" fmla="*/ 0 w 6858000"/>
              <a:gd name="connsiteY3-974" fmla="*/ 6879174 h 6879174"/>
              <a:gd name="connsiteX4-975" fmla="*/ 0 w 6858000"/>
              <a:gd name="connsiteY4-976" fmla="*/ 0 h 6879174"/>
              <a:gd name="connsiteX5-977" fmla="*/ 6843491 w 6858000"/>
              <a:gd name="connsiteY5-978" fmla="*/ 202042 h 6879174"/>
              <a:gd name="connsiteX0-979" fmla="*/ 6843491 w 6858000"/>
              <a:gd name="connsiteY0-980" fmla="*/ 202042 h 6879174"/>
              <a:gd name="connsiteX1-981" fmla="*/ 6858000 w 6858000"/>
              <a:gd name="connsiteY1-982" fmla="*/ 2095036 h 6879174"/>
              <a:gd name="connsiteX2-983" fmla="*/ 6858000 w 6858000"/>
              <a:gd name="connsiteY2-984" fmla="*/ 6879174 h 6879174"/>
              <a:gd name="connsiteX3-985" fmla="*/ 0 w 6858000"/>
              <a:gd name="connsiteY3-986" fmla="*/ 6879174 h 6879174"/>
              <a:gd name="connsiteX4-987" fmla="*/ 0 w 6858000"/>
              <a:gd name="connsiteY4-988" fmla="*/ 0 h 6879174"/>
              <a:gd name="connsiteX5-989" fmla="*/ 6843491 w 6858000"/>
              <a:gd name="connsiteY5-990" fmla="*/ 202042 h 6879174"/>
              <a:gd name="connsiteX0-991" fmla="*/ 6843491 w 6858000"/>
              <a:gd name="connsiteY0-992" fmla="*/ 202042 h 6879174"/>
              <a:gd name="connsiteX1-993" fmla="*/ 6858000 w 6858000"/>
              <a:gd name="connsiteY1-994" fmla="*/ 2095036 h 6879174"/>
              <a:gd name="connsiteX2-995" fmla="*/ 6858000 w 6858000"/>
              <a:gd name="connsiteY2-996" fmla="*/ 6879174 h 6879174"/>
              <a:gd name="connsiteX3-997" fmla="*/ 0 w 6858000"/>
              <a:gd name="connsiteY3-998" fmla="*/ 6879174 h 6879174"/>
              <a:gd name="connsiteX4-999" fmla="*/ 0 w 6858000"/>
              <a:gd name="connsiteY4-1000" fmla="*/ 0 h 6879174"/>
              <a:gd name="connsiteX5-1001" fmla="*/ 6843491 w 6858000"/>
              <a:gd name="connsiteY5-1002" fmla="*/ 202042 h 6879174"/>
              <a:gd name="connsiteX0-1003" fmla="*/ 6856191 w 6858000"/>
              <a:gd name="connsiteY0-1004" fmla="*/ 214742 h 6879174"/>
              <a:gd name="connsiteX1-1005" fmla="*/ 6858000 w 6858000"/>
              <a:gd name="connsiteY1-1006" fmla="*/ 2095036 h 6879174"/>
              <a:gd name="connsiteX2-1007" fmla="*/ 6858000 w 6858000"/>
              <a:gd name="connsiteY2-1008" fmla="*/ 6879174 h 6879174"/>
              <a:gd name="connsiteX3-1009" fmla="*/ 0 w 6858000"/>
              <a:gd name="connsiteY3-1010" fmla="*/ 6879174 h 6879174"/>
              <a:gd name="connsiteX4-1011" fmla="*/ 0 w 6858000"/>
              <a:gd name="connsiteY4-1012" fmla="*/ 0 h 6879174"/>
              <a:gd name="connsiteX5-1013" fmla="*/ 6856191 w 6858000"/>
              <a:gd name="connsiteY5-1014" fmla="*/ 214742 h 6879174"/>
              <a:gd name="connsiteX0-1015" fmla="*/ 6856191 w 6858000"/>
              <a:gd name="connsiteY0-1016" fmla="*/ 209979 h 6879174"/>
              <a:gd name="connsiteX1-1017" fmla="*/ 6858000 w 6858000"/>
              <a:gd name="connsiteY1-1018" fmla="*/ 2095036 h 6879174"/>
              <a:gd name="connsiteX2-1019" fmla="*/ 6858000 w 6858000"/>
              <a:gd name="connsiteY2-1020" fmla="*/ 6879174 h 6879174"/>
              <a:gd name="connsiteX3-1021" fmla="*/ 0 w 6858000"/>
              <a:gd name="connsiteY3-1022" fmla="*/ 6879174 h 6879174"/>
              <a:gd name="connsiteX4-1023" fmla="*/ 0 w 6858000"/>
              <a:gd name="connsiteY4-1024" fmla="*/ 0 h 6879174"/>
              <a:gd name="connsiteX5-1025" fmla="*/ 6856191 w 6858000"/>
              <a:gd name="connsiteY5-1026" fmla="*/ 209979 h 6879174"/>
              <a:gd name="connsiteX0-1027" fmla="*/ 6868891 w 6868891"/>
              <a:gd name="connsiteY0-1028" fmla="*/ 197279 h 6879174"/>
              <a:gd name="connsiteX1-1029" fmla="*/ 6858000 w 6868891"/>
              <a:gd name="connsiteY1-1030" fmla="*/ 2095036 h 6879174"/>
              <a:gd name="connsiteX2-1031" fmla="*/ 6858000 w 6868891"/>
              <a:gd name="connsiteY2-1032" fmla="*/ 6879174 h 6879174"/>
              <a:gd name="connsiteX3-1033" fmla="*/ 0 w 6868891"/>
              <a:gd name="connsiteY3-1034" fmla="*/ 6879174 h 6879174"/>
              <a:gd name="connsiteX4-1035" fmla="*/ 0 w 6868891"/>
              <a:gd name="connsiteY4-1036" fmla="*/ 0 h 6879174"/>
              <a:gd name="connsiteX5-1037" fmla="*/ 6868891 w 6868891"/>
              <a:gd name="connsiteY5-1038" fmla="*/ 197279 h 6879174"/>
              <a:gd name="connsiteX0-1039" fmla="*/ 6868891 w 7721392"/>
              <a:gd name="connsiteY0-1040" fmla="*/ 197279 h 6879174"/>
              <a:gd name="connsiteX1-1041" fmla="*/ 6858000 w 7721392"/>
              <a:gd name="connsiteY1-1042" fmla="*/ 6879174 h 6879174"/>
              <a:gd name="connsiteX2-1043" fmla="*/ 0 w 7721392"/>
              <a:gd name="connsiteY2-1044" fmla="*/ 6879174 h 6879174"/>
              <a:gd name="connsiteX3-1045" fmla="*/ 0 w 7721392"/>
              <a:gd name="connsiteY3-1046" fmla="*/ 0 h 6879174"/>
              <a:gd name="connsiteX4-1047" fmla="*/ 6868891 w 7721392"/>
              <a:gd name="connsiteY4-1048" fmla="*/ 197279 h 6879174"/>
              <a:gd name="connsiteX0-1049" fmla="*/ 6868891 w 7373946"/>
              <a:gd name="connsiteY0-1050" fmla="*/ 197279 h 6879174"/>
              <a:gd name="connsiteX1-1051" fmla="*/ 6858000 w 7373946"/>
              <a:gd name="connsiteY1-1052" fmla="*/ 6879174 h 6879174"/>
              <a:gd name="connsiteX2-1053" fmla="*/ 0 w 7373946"/>
              <a:gd name="connsiteY2-1054" fmla="*/ 6879174 h 6879174"/>
              <a:gd name="connsiteX3-1055" fmla="*/ 0 w 7373946"/>
              <a:gd name="connsiteY3-1056" fmla="*/ 0 h 6879174"/>
              <a:gd name="connsiteX4-1057" fmla="*/ 6868891 w 7373946"/>
              <a:gd name="connsiteY4-1058" fmla="*/ 197279 h 6879174"/>
              <a:gd name="connsiteX0-1059" fmla="*/ 6868891 w 8182025"/>
              <a:gd name="connsiteY0-1060" fmla="*/ 197279 h 6879174"/>
              <a:gd name="connsiteX1-1061" fmla="*/ 6858000 w 8182025"/>
              <a:gd name="connsiteY1-1062" fmla="*/ 6879174 h 6879174"/>
              <a:gd name="connsiteX2-1063" fmla="*/ 0 w 8182025"/>
              <a:gd name="connsiteY2-1064" fmla="*/ 6879174 h 6879174"/>
              <a:gd name="connsiteX3-1065" fmla="*/ 0 w 8182025"/>
              <a:gd name="connsiteY3-1066" fmla="*/ 0 h 6879174"/>
              <a:gd name="connsiteX4-1067" fmla="*/ 6868891 w 8182025"/>
              <a:gd name="connsiteY4-1068" fmla="*/ 197279 h 6879174"/>
              <a:gd name="connsiteX0-1069" fmla="*/ 6868891 w 8182025"/>
              <a:gd name="connsiteY0-1070" fmla="*/ 197279 h 6879174"/>
              <a:gd name="connsiteX1-1071" fmla="*/ 6858000 w 8182025"/>
              <a:gd name="connsiteY1-1072" fmla="*/ 6879174 h 6879174"/>
              <a:gd name="connsiteX2-1073" fmla="*/ 0 w 8182025"/>
              <a:gd name="connsiteY2-1074" fmla="*/ 6879174 h 6879174"/>
              <a:gd name="connsiteX3-1075" fmla="*/ 0 w 8182025"/>
              <a:gd name="connsiteY3-1076" fmla="*/ 0 h 6879174"/>
              <a:gd name="connsiteX4-1077" fmla="*/ 6868891 w 8182025"/>
              <a:gd name="connsiteY4-1078" fmla="*/ 197279 h 6879174"/>
              <a:gd name="connsiteX0-1079" fmla="*/ 6868891 w 8182025"/>
              <a:gd name="connsiteY0-1080" fmla="*/ 197279 h 6879174"/>
              <a:gd name="connsiteX1-1081" fmla="*/ 6858000 w 8182025"/>
              <a:gd name="connsiteY1-1082" fmla="*/ 6879174 h 6879174"/>
              <a:gd name="connsiteX2-1083" fmla="*/ 0 w 8182025"/>
              <a:gd name="connsiteY2-1084" fmla="*/ 6879174 h 6879174"/>
              <a:gd name="connsiteX3-1085" fmla="*/ 0 w 8182025"/>
              <a:gd name="connsiteY3-1086" fmla="*/ 0 h 6879174"/>
              <a:gd name="connsiteX4-1087" fmla="*/ 6868891 w 8182025"/>
              <a:gd name="connsiteY4-1088" fmla="*/ 197279 h 6879174"/>
              <a:gd name="connsiteX0-1089" fmla="*/ 6868891 w 8182025"/>
              <a:gd name="connsiteY0-1090" fmla="*/ 197279 h 6879174"/>
              <a:gd name="connsiteX1-1091" fmla="*/ 6858000 w 8182025"/>
              <a:gd name="connsiteY1-1092" fmla="*/ 6879174 h 6879174"/>
              <a:gd name="connsiteX2-1093" fmla="*/ 0 w 8182025"/>
              <a:gd name="connsiteY2-1094" fmla="*/ 6879174 h 6879174"/>
              <a:gd name="connsiteX3-1095" fmla="*/ 0 w 8182025"/>
              <a:gd name="connsiteY3-1096" fmla="*/ 0 h 6879174"/>
              <a:gd name="connsiteX4-1097" fmla="*/ 6868891 w 8182025"/>
              <a:gd name="connsiteY4-1098" fmla="*/ 197279 h 6879174"/>
              <a:gd name="connsiteX0-1099" fmla="*/ 6868891 w 7374082"/>
              <a:gd name="connsiteY0-1100" fmla="*/ 197279 h 7217839"/>
              <a:gd name="connsiteX1-1101" fmla="*/ 6858000 w 7374082"/>
              <a:gd name="connsiteY1-1102" fmla="*/ 6879174 h 7217839"/>
              <a:gd name="connsiteX2-1103" fmla="*/ 0 w 7374082"/>
              <a:gd name="connsiteY2-1104" fmla="*/ 6879174 h 7217839"/>
              <a:gd name="connsiteX3-1105" fmla="*/ 0 w 7374082"/>
              <a:gd name="connsiteY3-1106" fmla="*/ 0 h 7217839"/>
              <a:gd name="connsiteX4-1107" fmla="*/ 6868891 w 7374082"/>
              <a:gd name="connsiteY4-1108" fmla="*/ 197279 h 7217839"/>
              <a:gd name="connsiteX0-1109" fmla="*/ 6868891 w 7513044"/>
              <a:gd name="connsiteY0-1110" fmla="*/ 197279 h 6879174"/>
              <a:gd name="connsiteX1-1111" fmla="*/ 6858000 w 7513044"/>
              <a:gd name="connsiteY1-1112" fmla="*/ 6879174 h 6879174"/>
              <a:gd name="connsiteX2-1113" fmla="*/ 0 w 7513044"/>
              <a:gd name="connsiteY2-1114" fmla="*/ 6879174 h 6879174"/>
              <a:gd name="connsiteX3-1115" fmla="*/ 0 w 7513044"/>
              <a:gd name="connsiteY3-1116" fmla="*/ 0 h 6879174"/>
              <a:gd name="connsiteX4-1117" fmla="*/ 6868891 w 7513044"/>
              <a:gd name="connsiteY4-1118" fmla="*/ 197279 h 6879174"/>
              <a:gd name="connsiteX0-1119" fmla="*/ 6868891 w 7374082"/>
              <a:gd name="connsiteY0-1120" fmla="*/ 197279 h 6879174"/>
              <a:gd name="connsiteX1-1121" fmla="*/ 6858000 w 7374082"/>
              <a:gd name="connsiteY1-1122" fmla="*/ 6879174 h 6879174"/>
              <a:gd name="connsiteX2-1123" fmla="*/ 0 w 7374082"/>
              <a:gd name="connsiteY2-1124" fmla="*/ 6879174 h 6879174"/>
              <a:gd name="connsiteX3-1125" fmla="*/ 0 w 7374082"/>
              <a:gd name="connsiteY3-1126" fmla="*/ 0 h 6879174"/>
              <a:gd name="connsiteX4-1127" fmla="*/ 6868891 w 7374082"/>
              <a:gd name="connsiteY4-1128" fmla="*/ 197279 h 6879174"/>
              <a:gd name="connsiteX0-1129" fmla="*/ 6868891 w 6868891"/>
              <a:gd name="connsiteY0-1130" fmla="*/ 197279 h 6879174"/>
              <a:gd name="connsiteX1-1131" fmla="*/ 6858000 w 6868891"/>
              <a:gd name="connsiteY1-1132" fmla="*/ 6879174 h 6879174"/>
              <a:gd name="connsiteX2-1133" fmla="*/ 0 w 6868891"/>
              <a:gd name="connsiteY2-1134" fmla="*/ 6879174 h 6879174"/>
              <a:gd name="connsiteX3-1135" fmla="*/ 0 w 6868891"/>
              <a:gd name="connsiteY3-1136" fmla="*/ 0 h 6879174"/>
              <a:gd name="connsiteX4-1137" fmla="*/ 6868891 w 6868891"/>
              <a:gd name="connsiteY4-1138" fmla="*/ 197279 h 6879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68891" h="6879174">
                <a:moveTo>
                  <a:pt x="6868891" y="197279"/>
                </a:moveTo>
                <a:cubicBezTo>
                  <a:pt x="6865263" y="1808265"/>
                  <a:pt x="6858000" y="6879174"/>
                  <a:pt x="6858000" y="6879174"/>
                </a:cubicBezTo>
                <a:lnTo>
                  <a:pt x="0" y="6879174"/>
                </a:lnTo>
                <a:lnTo>
                  <a:pt x="0" y="0"/>
                </a:lnTo>
                <a:cubicBezTo>
                  <a:pt x="2329546" y="1257529"/>
                  <a:pt x="4524837" y="1741029"/>
                  <a:pt x="6868891" y="197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71"/>
          <p:cNvSpPr/>
          <p:nvPr/>
        </p:nvSpPr>
        <p:spPr>
          <a:xfrm>
            <a:off x="6342721" y="3772124"/>
            <a:ext cx="316801" cy="316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矩形 72"/>
          <p:cNvSpPr/>
          <p:nvPr/>
        </p:nvSpPr>
        <p:spPr>
          <a:xfrm>
            <a:off x="6805525" y="3737479"/>
            <a:ext cx="4815101"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Introduction</a:t>
            </a:r>
            <a:endPar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73"/>
          <p:cNvSpPr/>
          <p:nvPr/>
        </p:nvSpPr>
        <p:spPr>
          <a:xfrm>
            <a:off x="6342721" y="4262827"/>
            <a:ext cx="316801" cy="3168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矩形 75"/>
          <p:cNvSpPr/>
          <p:nvPr/>
        </p:nvSpPr>
        <p:spPr>
          <a:xfrm>
            <a:off x="6342721" y="4753531"/>
            <a:ext cx="316801" cy="316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矩形 76"/>
          <p:cNvSpPr/>
          <p:nvPr/>
        </p:nvSpPr>
        <p:spPr>
          <a:xfrm>
            <a:off x="6805525" y="4723966"/>
            <a:ext cx="457503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Experiments </a:t>
            </a:r>
            <a:r>
              <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nd results</a:t>
            </a:r>
            <a:endPar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5833809" y="2337331"/>
            <a:ext cx="3847848" cy="646331"/>
          </a:xfrm>
          <a:prstGeom prst="rect">
            <a:avLst/>
          </a:prstGeom>
          <a:solidFill>
            <a:schemeClr val="bg1">
              <a:alpha val="0"/>
            </a:schemeClr>
          </a:solidFill>
        </p:spPr>
        <p:txBody>
          <a:bodyPr wrap="square">
            <a:spAutoFit/>
          </a:bodyPr>
          <a:lstStyle>
            <a:lvl1pPr eaLnBrk="0" hangingPunct="0">
              <a:defRPr sz="2800" b="1">
                <a:solidFill>
                  <a:schemeClr val="accent1"/>
                </a:solidFill>
                <a:latin typeface="微软雅黑" panose="020B0503020204020204" pitchFamily="34" charset="-122"/>
                <a:ea typeface="微软雅黑" panose="020B0503020204020204" pitchFamily="34" charset="-122"/>
                <a:cs typeface="+mj-cs"/>
              </a:defRPr>
            </a:lvl1pPr>
            <a:lvl2pPr algn="r" eaLnBrk="0" hangingPunct="0">
              <a:defRPr sz="2000" b="1">
                <a:solidFill>
                  <a:srgbClr val="404040"/>
                </a:solidFill>
                <a:latin typeface="微软雅黑" panose="020B0503020204020204" pitchFamily="34" charset="-122"/>
                <a:ea typeface="微软雅黑" panose="020B0503020204020204" pitchFamily="34" charset="-122"/>
              </a:defRPr>
            </a:lvl2pPr>
            <a:lvl3pPr algn="r" eaLnBrk="0" hangingPunct="0">
              <a:defRPr sz="2000" b="1">
                <a:solidFill>
                  <a:srgbClr val="404040"/>
                </a:solidFill>
                <a:latin typeface="微软雅黑" panose="020B0503020204020204" pitchFamily="34" charset="-122"/>
                <a:ea typeface="微软雅黑" panose="020B0503020204020204" pitchFamily="34" charset="-122"/>
              </a:defRPr>
            </a:lvl3pPr>
            <a:lvl4pPr algn="r" eaLnBrk="0" hangingPunct="0">
              <a:defRPr sz="2000" b="1">
                <a:solidFill>
                  <a:srgbClr val="404040"/>
                </a:solidFill>
                <a:latin typeface="微软雅黑" panose="020B0503020204020204" pitchFamily="34" charset="-122"/>
                <a:ea typeface="微软雅黑" panose="020B0503020204020204" pitchFamily="34" charset="-122"/>
              </a:defRPr>
            </a:lvl4pPr>
            <a:lvl5pPr algn="r" eaLnBrk="0" hangingPunct="0">
              <a:defRPr sz="2000" b="1">
                <a:solidFill>
                  <a:srgbClr val="404040"/>
                </a:solidFill>
                <a:latin typeface="微软雅黑" panose="020B0503020204020204" pitchFamily="34" charset="-122"/>
                <a:ea typeface="微软雅黑" panose="020B0503020204020204" pitchFamily="34" charset="-122"/>
              </a:defRPr>
            </a:lvl5pPr>
            <a:lvl6pPr marL="457200" algn="r" fontAlgn="base">
              <a:spcBef>
                <a:spcPct val="0"/>
              </a:spcBef>
              <a:spcAft>
                <a:spcPct val="0"/>
              </a:spcAft>
              <a:defRPr>
                <a:latin typeface="Arial" panose="020B0604020202090204" pitchFamily="34" charset="0"/>
                <a:ea typeface="宋体" charset="-122"/>
              </a:defRPr>
            </a:lvl6pPr>
            <a:lvl7pPr marL="914400" algn="r" fontAlgn="base">
              <a:spcBef>
                <a:spcPct val="0"/>
              </a:spcBef>
              <a:spcAft>
                <a:spcPct val="0"/>
              </a:spcAft>
              <a:defRPr>
                <a:latin typeface="Arial" panose="020B0604020202090204" pitchFamily="34" charset="0"/>
                <a:ea typeface="宋体" charset="-122"/>
              </a:defRPr>
            </a:lvl7pPr>
            <a:lvl8pPr marL="1371600" algn="r" fontAlgn="base">
              <a:spcBef>
                <a:spcPct val="0"/>
              </a:spcBef>
              <a:spcAft>
                <a:spcPct val="0"/>
              </a:spcAft>
              <a:defRPr>
                <a:latin typeface="Arial" panose="020B0604020202090204" pitchFamily="34" charset="0"/>
                <a:ea typeface="宋体" charset="-122"/>
              </a:defRPr>
            </a:lvl8pPr>
            <a:lvl9pPr marL="1828800" algn="r" fontAlgn="base">
              <a:spcBef>
                <a:spcPct val="0"/>
              </a:spcBef>
              <a:spcAft>
                <a:spcPct val="0"/>
              </a:spcAft>
              <a:defRPr>
                <a:latin typeface="Arial" panose="020B0604020202090204" pitchFamily="34" charset="0"/>
                <a:ea typeface="宋体" charset="-122"/>
              </a:defRPr>
            </a:lvl9pPr>
          </a:lstStyle>
          <a:p>
            <a:pPr algn="ctr"/>
            <a:r>
              <a:rPr lang="en-US" altLang="zh-CN" sz="3600" dirty="0">
                <a:sym typeface="微软雅黑" panose="020B0503020204020204" pitchFamily="34" charset="-122"/>
              </a:rPr>
              <a:t>CONTENT</a:t>
            </a:r>
            <a:endParaRPr lang="en-US" altLang="zh-CN" sz="3600" dirty="0">
              <a:sym typeface="微软雅黑" panose="020B0503020204020204" pitchFamily="34" charset="-122"/>
            </a:endParaRPr>
          </a:p>
        </p:txBody>
      </p:sp>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9906000" y="825500"/>
            <a:ext cx="1397000" cy="1397000"/>
          </a:xfrm>
          <a:prstGeom prst="rect">
            <a:avLst/>
          </a:prstGeom>
        </p:spPr>
      </p:pic>
      <p:sp>
        <p:nvSpPr>
          <p:cNvPr id="4" name="矩形 3"/>
          <p:cNvSpPr/>
          <p:nvPr/>
        </p:nvSpPr>
        <p:spPr>
          <a:xfrm>
            <a:off x="6342721" y="5244386"/>
            <a:ext cx="316801" cy="316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6805525" y="4262956"/>
            <a:ext cx="457503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p>
            <a:r>
              <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The method : FedPerC</a:t>
            </a:r>
            <a:endPar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6805525" y="5184976"/>
            <a:ext cx="457503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p>
            <a:r>
              <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Conclusion</a:t>
            </a:r>
            <a:endPar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0" y="0"/>
            <a:ext cx="5892801"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bwMode="auto">
          <a:xfrm rot="5400000" flipV="1">
            <a:off x="1870073" y="-1870071"/>
            <a:ext cx="1238251" cy="497839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rot="5400000">
            <a:off x="1879593" y="3759200"/>
            <a:ext cx="1219201" cy="4978399"/>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52"/>
          <p:cNvGrpSpPr/>
          <p:nvPr/>
        </p:nvGrpSpPr>
        <p:grpSpPr>
          <a:xfrm>
            <a:off x="1524000" y="1070224"/>
            <a:ext cx="2754050" cy="4646991"/>
            <a:chOff x="0" y="1111187"/>
            <a:chExt cx="2754050" cy="4646991"/>
          </a:xfrm>
        </p:grpSpPr>
        <p:sp>
          <p:nvSpPr>
            <p:cNvPr id="48" name="椭圆 47"/>
            <p:cNvSpPr/>
            <p:nvPr/>
          </p:nvSpPr>
          <p:spPr>
            <a:xfrm>
              <a:off x="2450246" y="4863799"/>
              <a:ext cx="200570" cy="200570"/>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0" y="1111187"/>
              <a:ext cx="312134" cy="312134"/>
            </a:xfrm>
            <a:prstGeom prst="ellipse">
              <a:avLst/>
            </a:prstGeom>
            <a:solidFill>
              <a:schemeClr val="bg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椭圆 49"/>
            <p:cNvSpPr/>
            <p:nvPr/>
          </p:nvSpPr>
          <p:spPr>
            <a:xfrm>
              <a:off x="1114320" y="1611397"/>
              <a:ext cx="904679" cy="904679"/>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854236" y="5460064"/>
              <a:ext cx="298114" cy="298114"/>
            </a:xfrm>
            <a:prstGeom prst="ellipse">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椭圆 51"/>
            <p:cNvSpPr/>
            <p:nvPr/>
          </p:nvSpPr>
          <p:spPr>
            <a:xfrm>
              <a:off x="2313236" y="1194804"/>
              <a:ext cx="440814" cy="44081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p:nvPr/>
        </p:nvPicPr>
        <p:blipFill>
          <a:blip r:embed="rId1">
            <a:extLst>
              <a:ext uri="{28A0092B-C50C-407E-A947-70E740481C1C}">
                <a14:useLocalDpi xmlns:a14="http://schemas.microsoft.com/office/drawing/2010/main" val="0"/>
              </a:ext>
            </a:extLst>
          </a:blip>
          <a:stretch>
            <a:fillRect/>
          </a:stretch>
        </p:blipFill>
        <p:spPr>
          <a:xfrm>
            <a:off x="0" y="1477282"/>
            <a:ext cx="5312229" cy="3905382"/>
          </a:xfrm>
          <a:prstGeom prst="rect">
            <a:avLst/>
          </a:prstGeom>
        </p:spPr>
      </p:pic>
      <p:pic>
        <p:nvPicPr>
          <p:cNvPr id="3" name="图片 2"/>
          <p:cNvPicPr/>
          <p:nvPr/>
        </p:nvPicPr>
        <p:blipFill>
          <a:blip r:embed="rId1">
            <a:extLst>
              <a:ext uri="{28A0092B-C50C-407E-A947-70E740481C1C}">
                <a14:useLocalDpi xmlns:a14="http://schemas.microsoft.com/office/drawing/2010/main" val="0"/>
              </a:ext>
            </a:extLst>
          </a:blip>
          <a:stretch>
            <a:fillRect/>
          </a:stretch>
        </p:blipFill>
        <p:spPr>
          <a:xfrm>
            <a:off x="0" y="1476018"/>
            <a:ext cx="6648450" cy="3905964"/>
          </a:xfrm>
          <a:prstGeom prst="rect">
            <a:avLst/>
          </a:prstGeom>
        </p:spPr>
      </p:pic>
      <p:sp>
        <p:nvSpPr>
          <p:cNvPr id="39" name="任意多边形 38"/>
          <p:cNvSpPr/>
          <p:nvPr/>
        </p:nvSpPr>
        <p:spPr>
          <a:xfrm rot="16200000">
            <a:off x="1629971" y="1470438"/>
            <a:ext cx="6858003" cy="3917120"/>
          </a:xfrm>
          <a:custGeom>
            <a:avLst/>
            <a:gdLst>
              <a:gd name="connsiteX0" fmla="*/ 9143999 w 9143999"/>
              <a:gd name="connsiteY0" fmla="*/ 0 h 2051818"/>
              <a:gd name="connsiteX1" fmla="*/ 9143999 w 9143999"/>
              <a:gd name="connsiteY1" fmla="*/ 2051818 h 2051818"/>
              <a:gd name="connsiteX2" fmla="*/ 0 w 9143999"/>
              <a:gd name="connsiteY2" fmla="*/ 2051818 h 2051818"/>
              <a:gd name="connsiteX3" fmla="*/ 0 w 9143999"/>
              <a:gd name="connsiteY3" fmla="*/ 1204077 h 2051818"/>
              <a:gd name="connsiteX4" fmla="*/ 6027 w 9143999"/>
              <a:gd name="connsiteY4" fmla="*/ 1207403 h 2051818"/>
              <a:gd name="connsiteX5" fmla="*/ 7674511 w 9143999"/>
              <a:gd name="connsiteY5" fmla="*/ 718908 h 2051818"/>
              <a:gd name="connsiteX6" fmla="*/ 9044856 w 9143999"/>
              <a:gd name="connsiteY6" fmla="*/ 57555 h 2051818"/>
              <a:gd name="connsiteX7" fmla="*/ 9143999 w 9143999"/>
              <a:gd name="connsiteY7" fmla="*/ 0 h 2051818"/>
              <a:gd name="connsiteX0-1" fmla="*/ 9143999 w 9143999"/>
              <a:gd name="connsiteY0-2" fmla="*/ 0 h 2051818"/>
              <a:gd name="connsiteX1-3" fmla="*/ 9143999 w 9143999"/>
              <a:gd name="connsiteY1-4" fmla="*/ 2051818 h 2051818"/>
              <a:gd name="connsiteX2-5" fmla="*/ 0 w 9143999"/>
              <a:gd name="connsiteY2-6" fmla="*/ 2051818 h 2051818"/>
              <a:gd name="connsiteX3-7" fmla="*/ 0 w 9143999"/>
              <a:gd name="connsiteY3-8" fmla="*/ 1204077 h 2051818"/>
              <a:gd name="connsiteX4-9" fmla="*/ 6027 w 9143999"/>
              <a:gd name="connsiteY4-10" fmla="*/ 1207403 h 2051818"/>
              <a:gd name="connsiteX5-11" fmla="*/ 9044856 w 9143999"/>
              <a:gd name="connsiteY5-12" fmla="*/ 57555 h 2051818"/>
              <a:gd name="connsiteX6-13" fmla="*/ 9143999 w 9143999"/>
              <a:gd name="connsiteY6-14" fmla="*/ 0 h 2051818"/>
              <a:gd name="connsiteX0-15" fmla="*/ 9143999 w 9143999"/>
              <a:gd name="connsiteY0-16" fmla="*/ 0 h 2051818"/>
              <a:gd name="connsiteX1-17" fmla="*/ 9143999 w 9143999"/>
              <a:gd name="connsiteY1-18" fmla="*/ 2051818 h 2051818"/>
              <a:gd name="connsiteX2-19" fmla="*/ 0 w 9143999"/>
              <a:gd name="connsiteY2-20" fmla="*/ 2051818 h 2051818"/>
              <a:gd name="connsiteX3-21" fmla="*/ 0 w 9143999"/>
              <a:gd name="connsiteY3-22" fmla="*/ 1204077 h 2051818"/>
              <a:gd name="connsiteX4-23" fmla="*/ 6027 w 9143999"/>
              <a:gd name="connsiteY4-24" fmla="*/ 1207403 h 2051818"/>
              <a:gd name="connsiteX5-25" fmla="*/ 9143999 w 9143999"/>
              <a:gd name="connsiteY5-26" fmla="*/ 0 h 2051818"/>
              <a:gd name="connsiteX0-27" fmla="*/ 9143999 w 9143999"/>
              <a:gd name="connsiteY0-28" fmla="*/ 0 h 2051818"/>
              <a:gd name="connsiteX1-29" fmla="*/ 9143999 w 9143999"/>
              <a:gd name="connsiteY1-30" fmla="*/ 2051818 h 2051818"/>
              <a:gd name="connsiteX2-31" fmla="*/ 0 w 9143999"/>
              <a:gd name="connsiteY2-32" fmla="*/ 2051818 h 2051818"/>
              <a:gd name="connsiteX3-33" fmla="*/ 0 w 9143999"/>
              <a:gd name="connsiteY3-34" fmla="*/ 1204077 h 2051818"/>
              <a:gd name="connsiteX4-35" fmla="*/ 6027 w 9143999"/>
              <a:gd name="connsiteY4-36" fmla="*/ 1207403 h 2051818"/>
              <a:gd name="connsiteX5-37" fmla="*/ 9143999 w 9143999"/>
              <a:gd name="connsiteY5-38" fmla="*/ 0 h 2051818"/>
              <a:gd name="connsiteX0-39" fmla="*/ 9143999 w 9143999"/>
              <a:gd name="connsiteY0-40" fmla="*/ 0 h 2051818"/>
              <a:gd name="connsiteX1-41" fmla="*/ 9143999 w 9143999"/>
              <a:gd name="connsiteY1-42" fmla="*/ 2051818 h 2051818"/>
              <a:gd name="connsiteX2-43" fmla="*/ 0 w 9143999"/>
              <a:gd name="connsiteY2-44" fmla="*/ 2051818 h 2051818"/>
              <a:gd name="connsiteX3-45" fmla="*/ 0 w 9143999"/>
              <a:gd name="connsiteY3-46" fmla="*/ 1204077 h 2051818"/>
              <a:gd name="connsiteX4-47" fmla="*/ 6027 w 9143999"/>
              <a:gd name="connsiteY4-48" fmla="*/ 1207403 h 2051818"/>
              <a:gd name="connsiteX5-49" fmla="*/ 9143999 w 9143999"/>
              <a:gd name="connsiteY5-50" fmla="*/ 0 h 2051818"/>
              <a:gd name="connsiteX0-51" fmla="*/ 9143999 w 9143999"/>
              <a:gd name="connsiteY0-52" fmla="*/ 0 h 2051818"/>
              <a:gd name="connsiteX1-53" fmla="*/ 9143999 w 9143999"/>
              <a:gd name="connsiteY1-54" fmla="*/ 2051818 h 2051818"/>
              <a:gd name="connsiteX2-55" fmla="*/ 0 w 9143999"/>
              <a:gd name="connsiteY2-56" fmla="*/ 2051818 h 2051818"/>
              <a:gd name="connsiteX3-57" fmla="*/ 0 w 9143999"/>
              <a:gd name="connsiteY3-58" fmla="*/ 1204077 h 2051818"/>
              <a:gd name="connsiteX4-59" fmla="*/ 6027 w 9143999"/>
              <a:gd name="connsiteY4-60" fmla="*/ 1207403 h 2051818"/>
              <a:gd name="connsiteX5-61" fmla="*/ 9143999 w 9143999"/>
              <a:gd name="connsiteY5-62" fmla="*/ 0 h 2051818"/>
              <a:gd name="connsiteX0-63" fmla="*/ 9143999 w 9143999"/>
              <a:gd name="connsiteY0-64" fmla="*/ 130228 h 2182046"/>
              <a:gd name="connsiteX1-65" fmla="*/ 9143999 w 9143999"/>
              <a:gd name="connsiteY1-66" fmla="*/ 2182046 h 2182046"/>
              <a:gd name="connsiteX2-67" fmla="*/ 0 w 9143999"/>
              <a:gd name="connsiteY2-68" fmla="*/ 2182046 h 2182046"/>
              <a:gd name="connsiteX3-69" fmla="*/ 0 w 9143999"/>
              <a:gd name="connsiteY3-70" fmla="*/ 1334305 h 2182046"/>
              <a:gd name="connsiteX4-71" fmla="*/ 6027 w 9143999"/>
              <a:gd name="connsiteY4-72" fmla="*/ 0 h 2182046"/>
              <a:gd name="connsiteX5-73" fmla="*/ 9143999 w 9143999"/>
              <a:gd name="connsiteY5-74" fmla="*/ 130228 h 2182046"/>
              <a:gd name="connsiteX0-75" fmla="*/ 9143999 w 9143999"/>
              <a:gd name="connsiteY0-76" fmla="*/ 0 h 2051818"/>
              <a:gd name="connsiteX1-77" fmla="*/ 9143999 w 9143999"/>
              <a:gd name="connsiteY1-78" fmla="*/ 2051818 h 2051818"/>
              <a:gd name="connsiteX2-79" fmla="*/ 0 w 9143999"/>
              <a:gd name="connsiteY2-80" fmla="*/ 2051818 h 2051818"/>
              <a:gd name="connsiteX3-81" fmla="*/ 0 w 9143999"/>
              <a:gd name="connsiteY3-82" fmla="*/ 1204077 h 2051818"/>
              <a:gd name="connsiteX4-83" fmla="*/ 25380 w 9143999"/>
              <a:gd name="connsiteY4-84" fmla="*/ 54648 h 2051818"/>
              <a:gd name="connsiteX5-85" fmla="*/ 9143999 w 9143999"/>
              <a:gd name="connsiteY5-86" fmla="*/ 0 h 2051818"/>
              <a:gd name="connsiteX0-87" fmla="*/ 9143999 w 9143999"/>
              <a:gd name="connsiteY0-88" fmla="*/ 0 h 2051818"/>
              <a:gd name="connsiteX1-89" fmla="*/ 9143999 w 9143999"/>
              <a:gd name="connsiteY1-90" fmla="*/ 2051818 h 2051818"/>
              <a:gd name="connsiteX2-91" fmla="*/ 0 w 9143999"/>
              <a:gd name="connsiteY2-92" fmla="*/ 2051818 h 2051818"/>
              <a:gd name="connsiteX3-93" fmla="*/ 0 w 9143999"/>
              <a:gd name="connsiteY3-94" fmla="*/ 1204077 h 2051818"/>
              <a:gd name="connsiteX4-95" fmla="*/ 25380 w 9143999"/>
              <a:gd name="connsiteY4-96" fmla="*/ 54648 h 2051818"/>
              <a:gd name="connsiteX5-97" fmla="*/ 9143999 w 9143999"/>
              <a:gd name="connsiteY5-98" fmla="*/ 0 h 2051818"/>
              <a:gd name="connsiteX0-99" fmla="*/ 9143999 w 9143999"/>
              <a:gd name="connsiteY0-100" fmla="*/ 0 h 2051818"/>
              <a:gd name="connsiteX1-101" fmla="*/ 9143999 w 9143999"/>
              <a:gd name="connsiteY1-102" fmla="*/ 2051818 h 2051818"/>
              <a:gd name="connsiteX2-103" fmla="*/ 0 w 9143999"/>
              <a:gd name="connsiteY2-104" fmla="*/ 2051818 h 2051818"/>
              <a:gd name="connsiteX3-105" fmla="*/ 0 w 9143999"/>
              <a:gd name="connsiteY3-106" fmla="*/ 1204077 h 2051818"/>
              <a:gd name="connsiteX4-107" fmla="*/ 25380 w 9143999"/>
              <a:gd name="connsiteY4-108" fmla="*/ 54648 h 2051818"/>
              <a:gd name="connsiteX5-109" fmla="*/ 9143999 w 9143999"/>
              <a:gd name="connsiteY5-110" fmla="*/ 0 h 2051818"/>
              <a:gd name="connsiteX0-111" fmla="*/ 9143999 w 9143999"/>
              <a:gd name="connsiteY0-112" fmla="*/ 0 h 2051818"/>
              <a:gd name="connsiteX1-113" fmla="*/ 9143999 w 9143999"/>
              <a:gd name="connsiteY1-114" fmla="*/ 2051818 h 2051818"/>
              <a:gd name="connsiteX2-115" fmla="*/ 0 w 9143999"/>
              <a:gd name="connsiteY2-116" fmla="*/ 2051818 h 2051818"/>
              <a:gd name="connsiteX3-117" fmla="*/ 0 w 9143999"/>
              <a:gd name="connsiteY3-118" fmla="*/ 1204077 h 2051818"/>
              <a:gd name="connsiteX4-119" fmla="*/ 25380 w 9143999"/>
              <a:gd name="connsiteY4-120" fmla="*/ 54648 h 2051818"/>
              <a:gd name="connsiteX5-121" fmla="*/ 9143999 w 9143999"/>
              <a:gd name="connsiteY5-122" fmla="*/ 0 h 2051818"/>
              <a:gd name="connsiteX0-123" fmla="*/ 9124647 w 9143999"/>
              <a:gd name="connsiteY0-124" fmla="*/ 0 h 2127943"/>
              <a:gd name="connsiteX1-125" fmla="*/ 9143999 w 9143999"/>
              <a:gd name="connsiteY1-126" fmla="*/ 2127943 h 2127943"/>
              <a:gd name="connsiteX2-127" fmla="*/ 0 w 9143999"/>
              <a:gd name="connsiteY2-128" fmla="*/ 2127943 h 2127943"/>
              <a:gd name="connsiteX3-129" fmla="*/ 0 w 9143999"/>
              <a:gd name="connsiteY3-130" fmla="*/ 1280202 h 2127943"/>
              <a:gd name="connsiteX4-131" fmla="*/ 25380 w 9143999"/>
              <a:gd name="connsiteY4-132" fmla="*/ 130773 h 2127943"/>
              <a:gd name="connsiteX5-133" fmla="*/ 9124647 w 9143999"/>
              <a:gd name="connsiteY5-134" fmla="*/ 0 h 2127943"/>
              <a:gd name="connsiteX0-135" fmla="*/ 9124647 w 9143999"/>
              <a:gd name="connsiteY0-136" fmla="*/ 0 h 2127943"/>
              <a:gd name="connsiteX1-137" fmla="*/ 9143999 w 9143999"/>
              <a:gd name="connsiteY1-138" fmla="*/ 2127943 h 2127943"/>
              <a:gd name="connsiteX2-139" fmla="*/ 0 w 9143999"/>
              <a:gd name="connsiteY2-140" fmla="*/ 2127943 h 2127943"/>
              <a:gd name="connsiteX3-141" fmla="*/ 0 w 9143999"/>
              <a:gd name="connsiteY3-142" fmla="*/ 1280202 h 2127943"/>
              <a:gd name="connsiteX4-143" fmla="*/ 25380 w 9143999"/>
              <a:gd name="connsiteY4-144" fmla="*/ 130773 h 2127943"/>
              <a:gd name="connsiteX5-145" fmla="*/ 9124647 w 9143999"/>
              <a:gd name="connsiteY5-146" fmla="*/ 0 h 2127943"/>
              <a:gd name="connsiteX0-147" fmla="*/ 9124647 w 9143999"/>
              <a:gd name="connsiteY0-148" fmla="*/ 0 h 2127943"/>
              <a:gd name="connsiteX1-149" fmla="*/ 9143999 w 9143999"/>
              <a:gd name="connsiteY1-150" fmla="*/ 2127943 h 2127943"/>
              <a:gd name="connsiteX2-151" fmla="*/ 0 w 9143999"/>
              <a:gd name="connsiteY2-152" fmla="*/ 2127943 h 2127943"/>
              <a:gd name="connsiteX3-153" fmla="*/ 0 w 9143999"/>
              <a:gd name="connsiteY3-154" fmla="*/ 1280202 h 2127943"/>
              <a:gd name="connsiteX4-155" fmla="*/ 6028 w 9143999"/>
              <a:gd name="connsiteY4-156" fmla="*/ 11147 h 2127943"/>
              <a:gd name="connsiteX5-157" fmla="*/ 9124647 w 9143999"/>
              <a:gd name="connsiteY5-158" fmla="*/ 0 h 2127943"/>
              <a:gd name="connsiteX0-159" fmla="*/ 9138134 w 9157486"/>
              <a:gd name="connsiteY0-160" fmla="*/ 0 h 2127943"/>
              <a:gd name="connsiteX1-161" fmla="*/ 9157486 w 9157486"/>
              <a:gd name="connsiteY1-162" fmla="*/ 2127943 h 2127943"/>
              <a:gd name="connsiteX2-163" fmla="*/ 13487 w 9157486"/>
              <a:gd name="connsiteY2-164" fmla="*/ 2127943 h 2127943"/>
              <a:gd name="connsiteX3-165" fmla="*/ 13487 w 9157486"/>
              <a:gd name="connsiteY3-166" fmla="*/ 1280202 h 2127943"/>
              <a:gd name="connsiteX4-167" fmla="*/ 163 w 9157486"/>
              <a:gd name="connsiteY4-168" fmla="*/ 141648 h 2127943"/>
              <a:gd name="connsiteX5-169" fmla="*/ 9138134 w 9157486"/>
              <a:gd name="connsiteY5-170" fmla="*/ 0 h 21279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157486" h="2127943">
                <a:moveTo>
                  <a:pt x="9138134" y="0"/>
                </a:moveTo>
                <a:lnTo>
                  <a:pt x="9157486" y="2127943"/>
                </a:lnTo>
                <a:lnTo>
                  <a:pt x="13487" y="2127943"/>
                </a:lnTo>
                <a:lnTo>
                  <a:pt x="13487" y="1280202"/>
                </a:lnTo>
                <a:cubicBezTo>
                  <a:pt x="15496" y="857184"/>
                  <a:pt x="-1846" y="564666"/>
                  <a:pt x="163" y="141648"/>
                </a:cubicBezTo>
                <a:cubicBezTo>
                  <a:pt x="3568670" y="1577063"/>
                  <a:pt x="7137176" y="1131097"/>
                  <a:pt x="9138134" y="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任意多边形 43"/>
          <p:cNvSpPr/>
          <p:nvPr/>
        </p:nvSpPr>
        <p:spPr>
          <a:xfrm rot="16200000">
            <a:off x="3793994" y="-16037"/>
            <a:ext cx="6868899" cy="6879174"/>
          </a:xfrm>
          <a:custGeom>
            <a:avLst/>
            <a:gdLst>
              <a:gd name="connsiteX0" fmla="*/ 6858000 w 6858000"/>
              <a:gd name="connsiteY0" fmla="*/ 0 h 6459417"/>
              <a:gd name="connsiteX1" fmla="*/ 6858000 w 6858000"/>
              <a:gd name="connsiteY1" fmla="*/ 1675279 h 6459417"/>
              <a:gd name="connsiteX2" fmla="*/ 6858000 w 6858000"/>
              <a:gd name="connsiteY2" fmla="*/ 1819701 h 6459417"/>
              <a:gd name="connsiteX3" fmla="*/ 6858000 w 6858000"/>
              <a:gd name="connsiteY3" fmla="*/ 2278767 h 6459417"/>
              <a:gd name="connsiteX4" fmla="*/ 6858000 w 6858000"/>
              <a:gd name="connsiteY4" fmla="*/ 3954046 h 6459417"/>
              <a:gd name="connsiteX5" fmla="*/ 6858000 w 6858000"/>
              <a:gd name="connsiteY5" fmla="*/ 4098468 h 6459417"/>
              <a:gd name="connsiteX6" fmla="*/ 6858000 w 6858000"/>
              <a:gd name="connsiteY6" fmla="*/ 4180650 h 6459417"/>
              <a:gd name="connsiteX7" fmla="*/ 6858000 w 6858000"/>
              <a:gd name="connsiteY7" fmla="*/ 6459417 h 6459417"/>
              <a:gd name="connsiteX8" fmla="*/ 0 w 6858000"/>
              <a:gd name="connsiteY8" fmla="*/ 6459417 h 6459417"/>
              <a:gd name="connsiteX9" fmla="*/ 0 w 6858000"/>
              <a:gd name="connsiteY9" fmla="*/ 4180650 h 6459417"/>
              <a:gd name="connsiteX10" fmla="*/ 0 w 6858000"/>
              <a:gd name="connsiteY10" fmla="*/ 4098468 h 6459417"/>
              <a:gd name="connsiteX11" fmla="*/ 0 w 6858000"/>
              <a:gd name="connsiteY11" fmla="*/ 3954046 h 6459417"/>
              <a:gd name="connsiteX12" fmla="*/ 0 w 6858000"/>
              <a:gd name="connsiteY12" fmla="*/ 3295924 h 6459417"/>
              <a:gd name="connsiteX13" fmla="*/ 0 w 6858000"/>
              <a:gd name="connsiteY13" fmla="*/ 1819701 h 6459417"/>
              <a:gd name="connsiteX14" fmla="*/ 0 w 6858000"/>
              <a:gd name="connsiteY14" fmla="*/ 1675279 h 6459417"/>
              <a:gd name="connsiteX15" fmla="*/ 0 w 6858000"/>
              <a:gd name="connsiteY15" fmla="*/ 1017157 h 6459417"/>
              <a:gd name="connsiteX16" fmla="*/ 227535 w 6858000"/>
              <a:gd name="connsiteY16" fmla="*/ 1166258 h 6459417"/>
              <a:gd name="connsiteX17" fmla="*/ 6270374 w 6858000"/>
              <a:gd name="connsiteY17" fmla="*/ 412001 h 6459417"/>
              <a:gd name="connsiteX18" fmla="*/ 6705779 w 6858000"/>
              <a:gd name="connsiteY18" fmla="*/ 117916 h 6459417"/>
              <a:gd name="connsiteX0-1" fmla="*/ 6858000 w 6941935"/>
              <a:gd name="connsiteY0-2" fmla="*/ 56823 h 6516240"/>
              <a:gd name="connsiteX1-3" fmla="*/ 6858000 w 6941935"/>
              <a:gd name="connsiteY1-4" fmla="*/ 1732102 h 6516240"/>
              <a:gd name="connsiteX2-5" fmla="*/ 6858000 w 6941935"/>
              <a:gd name="connsiteY2-6" fmla="*/ 1876524 h 6516240"/>
              <a:gd name="connsiteX3-7" fmla="*/ 6858000 w 6941935"/>
              <a:gd name="connsiteY3-8" fmla="*/ 2335590 h 6516240"/>
              <a:gd name="connsiteX4-9" fmla="*/ 6858000 w 6941935"/>
              <a:gd name="connsiteY4-10" fmla="*/ 4010869 h 6516240"/>
              <a:gd name="connsiteX5-11" fmla="*/ 6858000 w 6941935"/>
              <a:gd name="connsiteY5-12" fmla="*/ 4155291 h 6516240"/>
              <a:gd name="connsiteX6-13" fmla="*/ 6858000 w 6941935"/>
              <a:gd name="connsiteY6-14" fmla="*/ 4237473 h 6516240"/>
              <a:gd name="connsiteX7-15" fmla="*/ 6858000 w 6941935"/>
              <a:gd name="connsiteY7-16" fmla="*/ 6516240 h 6516240"/>
              <a:gd name="connsiteX8-17" fmla="*/ 0 w 6941935"/>
              <a:gd name="connsiteY8-18" fmla="*/ 6516240 h 6516240"/>
              <a:gd name="connsiteX9-19" fmla="*/ 0 w 6941935"/>
              <a:gd name="connsiteY9-20" fmla="*/ 4237473 h 6516240"/>
              <a:gd name="connsiteX10-21" fmla="*/ 0 w 6941935"/>
              <a:gd name="connsiteY10-22" fmla="*/ 4155291 h 6516240"/>
              <a:gd name="connsiteX11-23" fmla="*/ 0 w 6941935"/>
              <a:gd name="connsiteY11-24" fmla="*/ 4010869 h 6516240"/>
              <a:gd name="connsiteX12-25" fmla="*/ 0 w 6941935"/>
              <a:gd name="connsiteY12-26" fmla="*/ 3352747 h 6516240"/>
              <a:gd name="connsiteX13-27" fmla="*/ 0 w 6941935"/>
              <a:gd name="connsiteY13-28" fmla="*/ 1876524 h 6516240"/>
              <a:gd name="connsiteX14-29" fmla="*/ 0 w 6941935"/>
              <a:gd name="connsiteY14-30" fmla="*/ 1732102 h 6516240"/>
              <a:gd name="connsiteX15-31" fmla="*/ 0 w 6941935"/>
              <a:gd name="connsiteY15-32" fmla="*/ 1073980 h 6516240"/>
              <a:gd name="connsiteX16-33" fmla="*/ 227535 w 6941935"/>
              <a:gd name="connsiteY16-34" fmla="*/ 1223081 h 6516240"/>
              <a:gd name="connsiteX17-35" fmla="*/ 6270374 w 6941935"/>
              <a:gd name="connsiteY17-36" fmla="*/ 468824 h 6516240"/>
              <a:gd name="connsiteX18-37" fmla="*/ 6858000 w 6941935"/>
              <a:gd name="connsiteY18-38" fmla="*/ 56823 h 6516240"/>
              <a:gd name="connsiteX0-39" fmla="*/ 6858000 w 6858000"/>
              <a:gd name="connsiteY0-40" fmla="*/ 4734 h 6464151"/>
              <a:gd name="connsiteX1-41" fmla="*/ 6858000 w 6858000"/>
              <a:gd name="connsiteY1-42" fmla="*/ 1680013 h 6464151"/>
              <a:gd name="connsiteX2-43" fmla="*/ 6858000 w 6858000"/>
              <a:gd name="connsiteY2-44" fmla="*/ 1824435 h 6464151"/>
              <a:gd name="connsiteX3-45" fmla="*/ 6858000 w 6858000"/>
              <a:gd name="connsiteY3-46" fmla="*/ 2283501 h 6464151"/>
              <a:gd name="connsiteX4-47" fmla="*/ 6858000 w 6858000"/>
              <a:gd name="connsiteY4-48" fmla="*/ 3958780 h 6464151"/>
              <a:gd name="connsiteX5-49" fmla="*/ 6858000 w 6858000"/>
              <a:gd name="connsiteY5-50" fmla="*/ 4103202 h 6464151"/>
              <a:gd name="connsiteX6-51" fmla="*/ 6858000 w 6858000"/>
              <a:gd name="connsiteY6-52" fmla="*/ 4185384 h 6464151"/>
              <a:gd name="connsiteX7-53" fmla="*/ 6858000 w 6858000"/>
              <a:gd name="connsiteY7-54" fmla="*/ 6464151 h 6464151"/>
              <a:gd name="connsiteX8-55" fmla="*/ 0 w 6858000"/>
              <a:gd name="connsiteY8-56" fmla="*/ 6464151 h 6464151"/>
              <a:gd name="connsiteX9-57" fmla="*/ 0 w 6858000"/>
              <a:gd name="connsiteY9-58" fmla="*/ 4185384 h 6464151"/>
              <a:gd name="connsiteX10-59" fmla="*/ 0 w 6858000"/>
              <a:gd name="connsiteY10-60" fmla="*/ 4103202 h 6464151"/>
              <a:gd name="connsiteX11-61" fmla="*/ 0 w 6858000"/>
              <a:gd name="connsiteY11-62" fmla="*/ 3958780 h 6464151"/>
              <a:gd name="connsiteX12-63" fmla="*/ 0 w 6858000"/>
              <a:gd name="connsiteY12-64" fmla="*/ 3300658 h 6464151"/>
              <a:gd name="connsiteX13-65" fmla="*/ 0 w 6858000"/>
              <a:gd name="connsiteY13-66" fmla="*/ 1824435 h 6464151"/>
              <a:gd name="connsiteX14-67" fmla="*/ 0 w 6858000"/>
              <a:gd name="connsiteY14-68" fmla="*/ 1680013 h 6464151"/>
              <a:gd name="connsiteX15-69" fmla="*/ 0 w 6858000"/>
              <a:gd name="connsiteY15-70" fmla="*/ 1021891 h 6464151"/>
              <a:gd name="connsiteX16-71" fmla="*/ 227535 w 6858000"/>
              <a:gd name="connsiteY16-72" fmla="*/ 1170992 h 6464151"/>
              <a:gd name="connsiteX17-73" fmla="*/ 6858000 w 6858000"/>
              <a:gd name="connsiteY17-74" fmla="*/ 4734 h 6464151"/>
              <a:gd name="connsiteX0-75" fmla="*/ 6858000 w 6858000"/>
              <a:gd name="connsiteY0-76" fmla="*/ 0 h 6459417"/>
              <a:gd name="connsiteX1-77" fmla="*/ 6858000 w 6858000"/>
              <a:gd name="connsiteY1-78" fmla="*/ 1675279 h 6459417"/>
              <a:gd name="connsiteX2-79" fmla="*/ 6858000 w 6858000"/>
              <a:gd name="connsiteY2-80" fmla="*/ 1819701 h 6459417"/>
              <a:gd name="connsiteX3-81" fmla="*/ 6858000 w 6858000"/>
              <a:gd name="connsiteY3-82" fmla="*/ 2278767 h 6459417"/>
              <a:gd name="connsiteX4-83" fmla="*/ 6858000 w 6858000"/>
              <a:gd name="connsiteY4-84" fmla="*/ 3954046 h 6459417"/>
              <a:gd name="connsiteX5-85" fmla="*/ 6858000 w 6858000"/>
              <a:gd name="connsiteY5-86" fmla="*/ 4098468 h 6459417"/>
              <a:gd name="connsiteX6-87" fmla="*/ 6858000 w 6858000"/>
              <a:gd name="connsiteY6-88" fmla="*/ 4180650 h 6459417"/>
              <a:gd name="connsiteX7-89" fmla="*/ 6858000 w 6858000"/>
              <a:gd name="connsiteY7-90" fmla="*/ 6459417 h 6459417"/>
              <a:gd name="connsiteX8-91" fmla="*/ 0 w 6858000"/>
              <a:gd name="connsiteY8-92" fmla="*/ 6459417 h 6459417"/>
              <a:gd name="connsiteX9-93" fmla="*/ 0 w 6858000"/>
              <a:gd name="connsiteY9-94" fmla="*/ 4180650 h 6459417"/>
              <a:gd name="connsiteX10-95" fmla="*/ 0 w 6858000"/>
              <a:gd name="connsiteY10-96" fmla="*/ 4098468 h 6459417"/>
              <a:gd name="connsiteX11-97" fmla="*/ 0 w 6858000"/>
              <a:gd name="connsiteY11-98" fmla="*/ 3954046 h 6459417"/>
              <a:gd name="connsiteX12-99" fmla="*/ 0 w 6858000"/>
              <a:gd name="connsiteY12-100" fmla="*/ 3295924 h 6459417"/>
              <a:gd name="connsiteX13-101" fmla="*/ 0 w 6858000"/>
              <a:gd name="connsiteY13-102" fmla="*/ 1819701 h 6459417"/>
              <a:gd name="connsiteX14-103" fmla="*/ 0 w 6858000"/>
              <a:gd name="connsiteY14-104" fmla="*/ 1675279 h 6459417"/>
              <a:gd name="connsiteX15-105" fmla="*/ 0 w 6858000"/>
              <a:gd name="connsiteY15-106" fmla="*/ 1017157 h 6459417"/>
              <a:gd name="connsiteX16-107" fmla="*/ 227535 w 6858000"/>
              <a:gd name="connsiteY16-108" fmla="*/ 1166258 h 6459417"/>
              <a:gd name="connsiteX17-109" fmla="*/ 6858000 w 6858000"/>
              <a:gd name="connsiteY17-110" fmla="*/ 0 h 6459417"/>
              <a:gd name="connsiteX0-111" fmla="*/ 6858000 w 6858000"/>
              <a:gd name="connsiteY0-112" fmla="*/ 0 h 6459417"/>
              <a:gd name="connsiteX1-113" fmla="*/ 6858000 w 6858000"/>
              <a:gd name="connsiteY1-114" fmla="*/ 1675279 h 6459417"/>
              <a:gd name="connsiteX2-115" fmla="*/ 6858000 w 6858000"/>
              <a:gd name="connsiteY2-116" fmla="*/ 1819701 h 6459417"/>
              <a:gd name="connsiteX3-117" fmla="*/ 6858000 w 6858000"/>
              <a:gd name="connsiteY3-118" fmla="*/ 2278767 h 6459417"/>
              <a:gd name="connsiteX4-119" fmla="*/ 6858000 w 6858000"/>
              <a:gd name="connsiteY4-120" fmla="*/ 3954046 h 6459417"/>
              <a:gd name="connsiteX5-121" fmla="*/ 6858000 w 6858000"/>
              <a:gd name="connsiteY5-122" fmla="*/ 4098468 h 6459417"/>
              <a:gd name="connsiteX6-123" fmla="*/ 6858000 w 6858000"/>
              <a:gd name="connsiteY6-124" fmla="*/ 4180650 h 6459417"/>
              <a:gd name="connsiteX7-125" fmla="*/ 6858000 w 6858000"/>
              <a:gd name="connsiteY7-126" fmla="*/ 6459417 h 6459417"/>
              <a:gd name="connsiteX8-127" fmla="*/ 0 w 6858000"/>
              <a:gd name="connsiteY8-128" fmla="*/ 6459417 h 6459417"/>
              <a:gd name="connsiteX9-129" fmla="*/ 0 w 6858000"/>
              <a:gd name="connsiteY9-130" fmla="*/ 4180650 h 6459417"/>
              <a:gd name="connsiteX10-131" fmla="*/ 0 w 6858000"/>
              <a:gd name="connsiteY10-132" fmla="*/ 4098468 h 6459417"/>
              <a:gd name="connsiteX11-133" fmla="*/ 0 w 6858000"/>
              <a:gd name="connsiteY11-134" fmla="*/ 3954046 h 6459417"/>
              <a:gd name="connsiteX12-135" fmla="*/ 0 w 6858000"/>
              <a:gd name="connsiteY12-136" fmla="*/ 3295924 h 6459417"/>
              <a:gd name="connsiteX13-137" fmla="*/ 0 w 6858000"/>
              <a:gd name="connsiteY13-138" fmla="*/ 1819701 h 6459417"/>
              <a:gd name="connsiteX14-139" fmla="*/ 0 w 6858000"/>
              <a:gd name="connsiteY14-140" fmla="*/ 1675279 h 6459417"/>
              <a:gd name="connsiteX15-141" fmla="*/ 0 w 6858000"/>
              <a:gd name="connsiteY15-142" fmla="*/ 1017157 h 6459417"/>
              <a:gd name="connsiteX16-143" fmla="*/ 6858000 w 6858000"/>
              <a:gd name="connsiteY16-144" fmla="*/ 0 h 6459417"/>
              <a:gd name="connsiteX0-145" fmla="*/ 6858000 w 6858000"/>
              <a:gd name="connsiteY0-146" fmla="*/ 0 h 6459417"/>
              <a:gd name="connsiteX1-147" fmla="*/ 6858000 w 6858000"/>
              <a:gd name="connsiteY1-148" fmla="*/ 1675279 h 6459417"/>
              <a:gd name="connsiteX2-149" fmla="*/ 6858000 w 6858000"/>
              <a:gd name="connsiteY2-150" fmla="*/ 1819701 h 6459417"/>
              <a:gd name="connsiteX3-151" fmla="*/ 6858000 w 6858000"/>
              <a:gd name="connsiteY3-152" fmla="*/ 2278767 h 6459417"/>
              <a:gd name="connsiteX4-153" fmla="*/ 6858000 w 6858000"/>
              <a:gd name="connsiteY4-154" fmla="*/ 3954046 h 6459417"/>
              <a:gd name="connsiteX5-155" fmla="*/ 6858000 w 6858000"/>
              <a:gd name="connsiteY5-156" fmla="*/ 4098468 h 6459417"/>
              <a:gd name="connsiteX6-157" fmla="*/ 6858000 w 6858000"/>
              <a:gd name="connsiteY6-158" fmla="*/ 4180650 h 6459417"/>
              <a:gd name="connsiteX7-159" fmla="*/ 6858000 w 6858000"/>
              <a:gd name="connsiteY7-160" fmla="*/ 6459417 h 6459417"/>
              <a:gd name="connsiteX8-161" fmla="*/ 0 w 6858000"/>
              <a:gd name="connsiteY8-162" fmla="*/ 6459417 h 6459417"/>
              <a:gd name="connsiteX9-163" fmla="*/ 0 w 6858000"/>
              <a:gd name="connsiteY9-164" fmla="*/ 4180650 h 6459417"/>
              <a:gd name="connsiteX10-165" fmla="*/ 0 w 6858000"/>
              <a:gd name="connsiteY10-166" fmla="*/ 4098468 h 6459417"/>
              <a:gd name="connsiteX11-167" fmla="*/ 0 w 6858000"/>
              <a:gd name="connsiteY11-168" fmla="*/ 3954046 h 6459417"/>
              <a:gd name="connsiteX12-169" fmla="*/ 0 w 6858000"/>
              <a:gd name="connsiteY12-170" fmla="*/ 3295924 h 6459417"/>
              <a:gd name="connsiteX13-171" fmla="*/ 0 w 6858000"/>
              <a:gd name="connsiteY13-172" fmla="*/ 1819701 h 6459417"/>
              <a:gd name="connsiteX14-173" fmla="*/ 0 w 6858000"/>
              <a:gd name="connsiteY14-174" fmla="*/ 1675279 h 6459417"/>
              <a:gd name="connsiteX15-175" fmla="*/ 0 w 6858000"/>
              <a:gd name="connsiteY15-176" fmla="*/ 1017157 h 6459417"/>
              <a:gd name="connsiteX16-177" fmla="*/ 6858000 w 6858000"/>
              <a:gd name="connsiteY16-178" fmla="*/ 0 h 6459417"/>
              <a:gd name="connsiteX0-179" fmla="*/ 6858000 w 6858000"/>
              <a:gd name="connsiteY0-180" fmla="*/ 0 h 6459417"/>
              <a:gd name="connsiteX1-181" fmla="*/ 6858000 w 6858000"/>
              <a:gd name="connsiteY1-182" fmla="*/ 1675279 h 6459417"/>
              <a:gd name="connsiteX2-183" fmla="*/ 6858000 w 6858000"/>
              <a:gd name="connsiteY2-184" fmla="*/ 1819701 h 6459417"/>
              <a:gd name="connsiteX3-185" fmla="*/ 6858000 w 6858000"/>
              <a:gd name="connsiteY3-186" fmla="*/ 2278767 h 6459417"/>
              <a:gd name="connsiteX4-187" fmla="*/ 6858000 w 6858000"/>
              <a:gd name="connsiteY4-188" fmla="*/ 3954046 h 6459417"/>
              <a:gd name="connsiteX5-189" fmla="*/ 6858000 w 6858000"/>
              <a:gd name="connsiteY5-190" fmla="*/ 4098468 h 6459417"/>
              <a:gd name="connsiteX6-191" fmla="*/ 6858000 w 6858000"/>
              <a:gd name="connsiteY6-192" fmla="*/ 4180650 h 6459417"/>
              <a:gd name="connsiteX7-193" fmla="*/ 6858000 w 6858000"/>
              <a:gd name="connsiteY7-194" fmla="*/ 6459417 h 6459417"/>
              <a:gd name="connsiteX8-195" fmla="*/ 0 w 6858000"/>
              <a:gd name="connsiteY8-196" fmla="*/ 6459417 h 6459417"/>
              <a:gd name="connsiteX9-197" fmla="*/ 0 w 6858000"/>
              <a:gd name="connsiteY9-198" fmla="*/ 4180650 h 6459417"/>
              <a:gd name="connsiteX10-199" fmla="*/ 0 w 6858000"/>
              <a:gd name="connsiteY10-200" fmla="*/ 4098468 h 6459417"/>
              <a:gd name="connsiteX11-201" fmla="*/ 0 w 6858000"/>
              <a:gd name="connsiteY11-202" fmla="*/ 3954046 h 6459417"/>
              <a:gd name="connsiteX12-203" fmla="*/ 0 w 6858000"/>
              <a:gd name="connsiteY12-204" fmla="*/ 3295924 h 6459417"/>
              <a:gd name="connsiteX13-205" fmla="*/ 0 w 6858000"/>
              <a:gd name="connsiteY13-206" fmla="*/ 1819701 h 6459417"/>
              <a:gd name="connsiteX14-207" fmla="*/ 0 w 6858000"/>
              <a:gd name="connsiteY14-208" fmla="*/ 1675279 h 6459417"/>
              <a:gd name="connsiteX15-209" fmla="*/ 0 w 6858000"/>
              <a:gd name="connsiteY15-210" fmla="*/ 1017157 h 6459417"/>
              <a:gd name="connsiteX16-211" fmla="*/ 6858000 w 6858000"/>
              <a:gd name="connsiteY16-212" fmla="*/ 0 h 6459417"/>
              <a:gd name="connsiteX0-213" fmla="*/ 6858000 w 6858000"/>
              <a:gd name="connsiteY0-214" fmla="*/ 0 h 6459417"/>
              <a:gd name="connsiteX1-215" fmla="*/ 6858000 w 6858000"/>
              <a:gd name="connsiteY1-216" fmla="*/ 1675279 h 6459417"/>
              <a:gd name="connsiteX2-217" fmla="*/ 6858000 w 6858000"/>
              <a:gd name="connsiteY2-218" fmla="*/ 1819701 h 6459417"/>
              <a:gd name="connsiteX3-219" fmla="*/ 6858000 w 6858000"/>
              <a:gd name="connsiteY3-220" fmla="*/ 2278767 h 6459417"/>
              <a:gd name="connsiteX4-221" fmla="*/ 6858000 w 6858000"/>
              <a:gd name="connsiteY4-222" fmla="*/ 3954046 h 6459417"/>
              <a:gd name="connsiteX5-223" fmla="*/ 6858000 w 6858000"/>
              <a:gd name="connsiteY5-224" fmla="*/ 4098468 h 6459417"/>
              <a:gd name="connsiteX6-225" fmla="*/ 6858000 w 6858000"/>
              <a:gd name="connsiteY6-226" fmla="*/ 4180650 h 6459417"/>
              <a:gd name="connsiteX7-227" fmla="*/ 6858000 w 6858000"/>
              <a:gd name="connsiteY7-228" fmla="*/ 6459417 h 6459417"/>
              <a:gd name="connsiteX8-229" fmla="*/ 0 w 6858000"/>
              <a:gd name="connsiteY8-230" fmla="*/ 6459417 h 6459417"/>
              <a:gd name="connsiteX9-231" fmla="*/ 0 w 6858000"/>
              <a:gd name="connsiteY9-232" fmla="*/ 4180650 h 6459417"/>
              <a:gd name="connsiteX10-233" fmla="*/ 0 w 6858000"/>
              <a:gd name="connsiteY10-234" fmla="*/ 4098468 h 6459417"/>
              <a:gd name="connsiteX11-235" fmla="*/ 0 w 6858000"/>
              <a:gd name="connsiteY11-236" fmla="*/ 3954046 h 6459417"/>
              <a:gd name="connsiteX12-237" fmla="*/ 0 w 6858000"/>
              <a:gd name="connsiteY12-238" fmla="*/ 3295924 h 6459417"/>
              <a:gd name="connsiteX13-239" fmla="*/ 0 w 6858000"/>
              <a:gd name="connsiteY13-240" fmla="*/ 1819701 h 6459417"/>
              <a:gd name="connsiteX14-241" fmla="*/ 0 w 6858000"/>
              <a:gd name="connsiteY14-242" fmla="*/ 1675279 h 6459417"/>
              <a:gd name="connsiteX15-243" fmla="*/ 0 w 6858000"/>
              <a:gd name="connsiteY15-244" fmla="*/ 1017157 h 6459417"/>
              <a:gd name="connsiteX16-245" fmla="*/ 6858000 w 6858000"/>
              <a:gd name="connsiteY16-246" fmla="*/ 0 h 6459417"/>
              <a:gd name="connsiteX0-247" fmla="*/ 6858000 w 6858000"/>
              <a:gd name="connsiteY0-248" fmla="*/ 0 h 6459417"/>
              <a:gd name="connsiteX1-249" fmla="*/ 6858000 w 6858000"/>
              <a:gd name="connsiteY1-250" fmla="*/ 1675279 h 6459417"/>
              <a:gd name="connsiteX2-251" fmla="*/ 6858000 w 6858000"/>
              <a:gd name="connsiteY2-252" fmla="*/ 1819701 h 6459417"/>
              <a:gd name="connsiteX3-253" fmla="*/ 6858000 w 6858000"/>
              <a:gd name="connsiteY3-254" fmla="*/ 2278767 h 6459417"/>
              <a:gd name="connsiteX4-255" fmla="*/ 6858000 w 6858000"/>
              <a:gd name="connsiteY4-256" fmla="*/ 3954046 h 6459417"/>
              <a:gd name="connsiteX5-257" fmla="*/ 6858000 w 6858000"/>
              <a:gd name="connsiteY5-258" fmla="*/ 4098468 h 6459417"/>
              <a:gd name="connsiteX6-259" fmla="*/ 6858000 w 6858000"/>
              <a:gd name="connsiteY6-260" fmla="*/ 4180650 h 6459417"/>
              <a:gd name="connsiteX7-261" fmla="*/ 6858000 w 6858000"/>
              <a:gd name="connsiteY7-262" fmla="*/ 6459417 h 6459417"/>
              <a:gd name="connsiteX8-263" fmla="*/ 0 w 6858000"/>
              <a:gd name="connsiteY8-264" fmla="*/ 6459417 h 6459417"/>
              <a:gd name="connsiteX9-265" fmla="*/ 0 w 6858000"/>
              <a:gd name="connsiteY9-266" fmla="*/ 4180650 h 6459417"/>
              <a:gd name="connsiteX10-267" fmla="*/ 0 w 6858000"/>
              <a:gd name="connsiteY10-268" fmla="*/ 4098468 h 6459417"/>
              <a:gd name="connsiteX11-269" fmla="*/ 0 w 6858000"/>
              <a:gd name="connsiteY11-270" fmla="*/ 3954046 h 6459417"/>
              <a:gd name="connsiteX12-271" fmla="*/ 0 w 6858000"/>
              <a:gd name="connsiteY12-272" fmla="*/ 3295924 h 6459417"/>
              <a:gd name="connsiteX13-273" fmla="*/ 0 w 6858000"/>
              <a:gd name="connsiteY13-274" fmla="*/ 1819701 h 6459417"/>
              <a:gd name="connsiteX14-275" fmla="*/ 0 w 6858000"/>
              <a:gd name="connsiteY14-276" fmla="*/ 1675279 h 6459417"/>
              <a:gd name="connsiteX15-277" fmla="*/ 0 w 6858000"/>
              <a:gd name="connsiteY15-278" fmla="*/ 1017157 h 6459417"/>
              <a:gd name="connsiteX16-279" fmla="*/ 6858000 w 6858000"/>
              <a:gd name="connsiteY16-280" fmla="*/ 0 h 6459417"/>
              <a:gd name="connsiteX0-281" fmla="*/ 6858000 w 6858000"/>
              <a:gd name="connsiteY0-282" fmla="*/ 0 h 6459417"/>
              <a:gd name="connsiteX1-283" fmla="*/ 6858000 w 6858000"/>
              <a:gd name="connsiteY1-284" fmla="*/ 1675279 h 6459417"/>
              <a:gd name="connsiteX2-285" fmla="*/ 6858000 w 6858000"/>
              <a:gd name="connsiteY2-286" fmla="*/ 1819701 h 6459417"/>
              <a:gd name="connsiteX3-287" fmla="*/ 6858000 w 6858000"/>
              <a:gd name="connsiteY3-288" fmla="*/ 2278767 h 6459417"/>
              <a:gd name="connsiteX4-289" fmla="*/ 6858000 w 6858000"/>
              <a:gd name="connsiteY4-290" fmla="*/ 3954046 h 6459417"/>
              <a:gd name="connsiteX5-291" fmla="*/ 6858000 w 6858000"/>
              <a:gd name="connsiteY5-292" fmla="*/ 4098468 h 6459417"/>
              <a:gd name="connsiteX6-293" fmla="*/ 6858000 w 6858000"/>
              <a:gd name="connsiteY6-294" fmla="*/ 4180650 h 6459417"/>
              <a:gd name="connsiteX7-295" fmla="*/ 6858000 w 6858000"/>
              <a:gd name="connsiteY7-296" fmla="*/ 6459417 h 6459417"/>
              <a:gd name="connsiteX8-297" fmla="*/ 0 w 6858000"/>
              <a:gd name="connsiteY8-298" fmla="*/ 6459417 h 6459417"/>
              <a:gd name="connsiteX9-299" fmla="*/ 0 w 6858000"/>
              <a:gd name="connsiteY9-300" fmla="*/ 4180650 h 6459417"/>
              <a:gd name="connsiteX10-301" fmla="*/ 0 w 6858000"/>
              <a:gd name="connsiteY10-302" fmla="*/ 4098468 h 6459417"/>
              <a:gd name="connsiteX11-303" fmla="*/ 0 w 6858000"/>
              <a:gd name="connsiteY11-304" fmla="*/ 3954046 h 6459417"/>
              <a:gd name="connsiteX12-305" fmla="*/ 0 w 6858000"/>
              <a:gd name="connsiteY12-306" fmla="*/ 3295924 h 6459417"/>
              <a:gd name="connsiteX13-307" fmla="*/ 0 w 6858000"/>
              <a:gd name="connsiteY13-308" fmla="*/ 1819701 h 6459417"/>
              <a:gd name="connsiteX14-309" fmla="*/ 0 w 6858000"/>
              <a:gd name="connsiteY14-310" fmla="*/ 1675279 h 6459417"/>
              <a:gd name="connsiteX15-311" fmla="*/ 0 w 6858000"/>
              <a:gd name="connsiteY15-312" fmla="*/ 1017157 h 6459417"/>
              <a:gd name="connsiteX16-313" fmla="*/ 6858000 w 6858000"/>
              <a:gd name="connsiteY16-314" fmla="*/ 0 h 6459417"/>
              <a:gd name="connsiteX0-315" fmla="*/ 6858000 w 6858000"/>
              <a:gd name="connsiteY0-316" fmla="*/ 0 h 6459417"/>
              <a:gd name="connsiteX1-317" fmla="*/ 6858000 w 6858000"/>
              <a:gd name="connsiteY1-318" fmla="*/ 1675279 h 6459417"/>
              <a:gd name="connsiteX2-319" fmla="*/ 6858000 w 6858000"/>
              <a:gd name="connsiteY2-320" fmla="*/ 1819701 h 6459417"/>
              <a:gd name="connsiteX3-321" fmla="*/ 6858000 w 6858000"/>
              <a:gd name="connsiteY3-322" fmla="*/ 2278767 h 6459417"/>
              <a:gd name="connsiteX4-323" fmla="*/ 6858000 w 6858000"/>
              <a:gd name="connsiteY4-324" fmla="*/ 3954046 h 6459417"/>
              <a:gd name="connsiteX5-325" fmla="*/ 6858000 w 6858000"/>
              <a:gd name="connsiteY5-326" fmla="*/ 4098468 h 6459417"/>
              <a:gd name="connsiteX6-327" fmla="*/ 6858000 w 6858000"/>
              <a:gd name="connsiteY6-328" fmla="*/ 4180650 h 6459417"/>
              <a:gd name="connsiteX7-329" fmla="*/ 6858000 w 6858000"/>
              <a:gd name="connsiteY7-330" fmla="*/ 6459417 h 6459417"/>
              <a:gd name="connsiteX8-331" fmla="*/ 0 w 6858000"/>
              <a:gd name="connsiteY8-332" fmla="*/ 6459417 h 6459417"/>
              <a:gd name="connsiteX9-333" fmla="*/ 0 w 6858000"/>
              <a:gd name="connsiteY9-334" fmla="*/ 4180650 h 6459417"/>
              <a:gd name="connsiteX10-335" fmla="*/ 0 w 6858000"/>
              <a:gd name="connsiteY10-336" fmla="*/ 4098468 h 6459417"/>
              <a:gd name="connsiteX11-337" fmla="*/ 0 w 6858000"/>
              <a:gd name="connsiteY11-338" fmla="*/ 3954046 h 6459417"/>
              <a:gd name="connsiteX12-339" fmla="*/ 0 w 6858000"/>
              <a:gd name="connsiteY12-340" fmla="*/ 3295924 h 6459417"/>
              <a:gd name="connsiteX13-341" fmla="*/ 0 w 6858000"/>
              <a:gd name="connsiteY13-342" fmla="*/ 1819701 h 6459417"/>
              <a:gd name="connsiteX14-343" fmla="*/ 0 w 6858000"/>
              <a:gd name="connsiteY14-344" fmla="*/ 1675279 h 6459417"/>
              <a:gd name="connsiteX15-345" fmla="*/ 0 w 6858000"/>
              <a:gd name="connsiteY15-346" fmla="*/ 1017157 h 6459417"/>
              <a:gd name="connsiteX16-347" fmla="*/ 6858000 w 6858000"/>
              <a:gd name="connsiteY16-348" fmla="*/ 0 h 6459417"/>
              <a:gd name="connsiteX0-349" fmla="*/ 6858000 w 6858000"/>
              <a:gd name="connsiteY0-350" fmla="*/ 0 h 6459417"/>
              <a:gd name="connsiteX1-351" fmla="*/ 6858000 w 6858000"/>
              <a:gd name="connsiteY1-352" fmla="*/ 1675279 h 6459417"/>
              <a:gd name="connsiteX2-353" fmla="*/ 6858000 w 6858000"/>
              <a:gd name="connsiteY2-354" fmla="*/ 1819701 h 6459417"/>
              <a:gd name="connsiteX3-355" fmla="*/ 6858000 w 6858000"/>
              <a:gd name="connsiteY3-356" fmla="*/ 2278767 h 6459417"/>
              <a:gd name="connsiteX4-357" fmla="*/ 6858000 w 6858000"/>
              <a:gd name="connsiteY4-358" fmla="*/ 3954046 h 6459417"/>
              <a:gd name="connsiteX5-359" fmla="*/ 6858000 w 6858000"/>
              <a:gd name="connsiteY5-360" fmla="*/ 4098468 h 6459417"/>
              <a:gd name="connsiteX6-361" fmla="*/ 6858000 w 6858000"/>
              <a:gd name="connsiteY6-362" fmla="*/ 4180650 h 6459417"/>
              <a:gd name="connsiteX7-363" fmla="*/ 6858000 w 6858000"/>
              <a:gd name="connsiteY7-364" fmla="*/ 6459417 h 6459417"/>
              <a:gd name="connsiteX8-365" fmla="*/ 0 w 6858000"/>
              <a:gd name="connsiteY8-366" fmla="*/ 6459417 h 6459417"/>
              <a:gd name="connsiteX9-367" fmla="*/ 0 w 6858000"/>
              <a:gd name="connsiteY9-368" fmla="*/ 4180650 h 6459417"/>
              <a:gd name="connsiteX10-369" fmla="*/ 0 w 6858000"/>
              <a:gd name="connsiteY10-370" fmla="*/ 4098468 h 6459417"/>
              <a:gd name="connsiteX11-371" fmla="*/ 0 w 6858000"/>
              <a:gd name="connsiteY11-372" fmla="*/ 3954046 h 6459417"/>
              <a:gd name="connsiteX12-373" fmla="*/ 0 w 6858000"/>
              <a:gd name="connsiteY12-374" fmla="*/ 3295924 h 6459417"/>
              <a:gd name="connsiteX13-375" fmla="*/ 0 w 6858000"/>
              <a:gd name="connsiteY13-376" fmla="*/ 1819701 h 6459417"/>
              <a:gd name="connsiteX14-377" fmla="*/ 0 w 6858000"/>
              <a:gd name="connsiteY14-378" fmla="*/ 1675279 h 6459417"/>
              <a:gd name="connsiteX15-379" fmla="*/ 0 w 6858000"/>
              <a:gd name="connsiteY15-380" fmla="*/ 1017157 h 6459417"/>
              <a:gd name="connsiteX16-381" fmla="*/ 6858000 w 6858000"/>
              <a:gd name="connsiteY16-382" fmla="*/ 0 h 6459417"/>
              <a:gd name="connsiteX0-383" fmla="*/ 6858000 w 6858000"/>
              <a:gd name="connsiteY0-384" fmla="*/ 0 h 6459417"/>
              <a:gd name="connsiteX1-385" fmla="*/ 6858000 w 6858000"/>
              <a:gd name="connsiteY1-386" fmla="*/ 1675279 h 6459417"/>
              <a:gd name="connsiteX2-387" fmla="*/ 6858000 w 6858000"/>
              <a:gd name="connsiteY2-388" fmla="*/ 1819701 h 6459417"/>
              <a:gd name="connsiteX3-389" fmla="*/ 6858000 w 6858000"/>
              <a:gd name="connsiteY3-390" fmla="*/ 2278767 h 6459417"/>
              <a:gd name="connsiteX4-391" fmla="*/ 6858000 w 6858000"/>
              <a:gd name="connsiteY4-392" fmla="*/ 3954046 h 6459417"/>
              <a:gd name="connsiteX5-393" fmla="*/ 6858000 w 6858000"/>
              <a:gd name="connsiteY5-394" fmla="*/ 4098468 h 6459417"/>
              <a:gd name="connsiteX6-395" fmla="*/ 6858000 w 6858000"/>
              <a:gd name="connsiteY6-396" fmla="*/ 4180650 h 6459417"/>
              <a:gd name="connsiteX7-397" fmla="*/ 6858000 w 6858000"/>
              <a:gd name="connsiteY7-398" fmla="*/ 6459417 h 6459417"/>
              <a:gd name="connsiteX8-399" fmla="*/ 0 w 6858000"/>
              <a:gd name="connsiteY8-400" fmla="*/ 6459417 h 6459417"/>
              <a:gd name="connsiteX9-401" fmla="*/ 0 w 6858000"/>
              <a:gd name="connsiteY9-402" fmla="*/ 4180650 h 6459417"/>
              <a:gd name="connsiteX10-403" fmla="*/ 0 w 6858000"/>
              <a:gd name="connsiteY10-404" fmla="*/ 4098468 h 6459417"/>
              <a:gd name="connsiteX11-405" fmla="*/ 0 w 6858000"/>
              <a:gd name="connsiteY11-406" fmla="*/ 3954046 h 6459417"/>
              <a:gd name="connsiteX12-407" fmla="*/ 0 w 6858000"/>
              <a:gd name="connsiteY12-408" fmla="*/ 3295924 h 6459417"/>
              <a:gd name="connsiteX13-409" fmla="*/ 0 w 6858000"/>
              <a:gd name="connsiteY13-410" fmla="*/ 1819701 h 6459417"/>
              <a:gd name="connsiteX14-411" fmla="*/ 0 w 6858000"/>
              <a:gd name="connsiteY14-412" fmla="*/ 1675279 h 6459417"/>
              <a:gd name="connsiteX15-413" fmla="*/ 0 w 6858000"/>
              <a:gd name="connsiteY15-414" fmla="*/ 1017157 h 6459417"/>
              <a:gd name="connsiteX16-415" fmla="*/ 6858000 w 6858000"/>
              <a:gd name="connsiteY16-416" fmla="*/ 0 h 6459417"/>
              <a:gd name="connsiteX0-417" fmla="*/ 6858003 w 6858003"/>
              <a:gd name="connsiteY0-418" fmla="*/ 0 h 6735189"/>
              <a:gd name="connsiteX1-419" fmla="*/ 6858000 w 6858003"/>
              <a:gd name="connsiteY1-420" fmla="*/ 1951051 h 6735189"/>
              <a:gd name="connsiteX2-421" fmla="*/ 6858000 w 6858003"/>
              <a:gd name="connsiteY2-422" fmla="*/ 2095473 h 6735189"/>
              <a:gd name="connsiteX3-423" fmla="*/ 6858000 w 6858003"/>
              <a:gd name="connsiteY3-424" fmla="*/ 2554539 h 6735189"/>
              <a:gd name="connsiteX4-425" fmla="*/ 6858000 w 6858003"/>
              <a:gd name="connsiteY4-426" fmla="*/ 4229818 h 6735189"/>
              <a:gd name="connsiteX5-427" fmla="*/ 6858000 w 6858003"/>
              <a:gd name="connsiteY5-428" fmla="*/ 4374240 h 6735189"/>
              <a:gd name="connsiteX6-429" fmla="*/ 6858000 w 6858003"/>
              <a:gd name="connsiteY6-430" fmla="*/ 4456422 h 6735189"/>
              <a:gd name="connsiteX7-431" fmla="*/ 6858000 w 6858003"/>
              <a:gd name="connsiteY7-432" fmla="*/ 6735189 h 6735189"/>
              <a:gd name="connsiteX8-433" fmla="*/ 0 w 6858003"/>
              <a:gd name="connsiteY8-434" fmla="*/ 6735189 h 6735189"/>
              <a:gd name="connsiteX9-435" fmla="*/ 0 w 6858003"/>
              <a:gd name="connsiteY9-436" fmla="*/ 4456422 h 6735189"/>
              <a:gd name="connsiteX10-437" fmla="*/ 0 w 6858003"/>
              <a:gd name="connsiteY10-438" fmla="*/ 4374240 h 6735189"/>
              <a:gd name="connsiteX11-439" fmla="*/ 0 w 6858003"/>
              <a:gd name="connsiteY11-440" fmla="*/ 4229818 h 6735189"/>
              <a:gd name="connsiteX12-441" fmla="*/ 0 w 6858003"/>
              <a:gd name="connsiteY12-442" fmla="*/ 3571696 h 6735189"/>
              <a:gd name="connsiteX13-443" fmla="*/ 0 w 6858003"/>
              <a:gd name="connsiteY13-444" fmla="*/ 2095473 h 6735189"/>
              <a:gd name="connsiteX14-445" fmla="*/ 0 w 6858003"/>
              <a:gd name="connsiteY14-446" fmla="*/ 1951051 h 6735189"/>
              <a:gd name="connsiteX15-447" fmla="*/ 0 w 6858003"/>
              <a:gd name="connsiteY15-448" fmla="*/ 1292929 h 6735189"/>
              <a:gd name="connsiteX16-449" fmla="*/ 6858003 w 6858003"/>
              <a:gd name="connsiteY16-450" fmla="*/ 0 h 6735189"/>
              <a:gd name="connsiteX0-451" fmla="*/ 6858003 w 6858003"/>
              <a:gd name="connsiteY0-452" fmla="*/ 0 h 6735189"/>
              <a:gd name="connsiteX1-453" fmla="*/ 6858000 w 6858003"/>
              <a:gd name="connsiteY1-454" fmla="*/ 1951051 h 6735189"/>
              <a:gd name="connsiteX2-455" fmla="*/ 6858000 w 6858003"/>
              <a:gd name="connsiteY2-456" fmla="*/ 2095473 h 6735189"/>
              <a:gd name="connsiteX3-457" fmla="*/ 6858000 w 6858003"/>
              <a:gd name="connsiteY3-458" fmla="*/ 2554539 h 6735189"/>
              <a:gd name="connsiteX4-459" fmla="*/ 6858000 w 6858003"/>
              <a:gd name="connsiteY4-460" fmla="*/ 4229818 h 6735189"/>
              <a:gd name="connsiteX5-461" fmla="*/ 6858000 w 6858003"/>
              <a:gd name="connsiteY5-462" fmla="*/ 4374240 h 6735189"/>
              <a:gd name="connsiteX6-463" fmla="*/ 6858000 w 6858003"/>
              <a:gd name="connsiteY6-464" fmla="*/ 4456422 h 6735189"/>
              <a:gd name="connsiteX7-465" fmla="*/ 6858000 w 6858003"/>
              <a:gd name="connsiteY7-466" fmla="*/ 6735189 h 6735189"/>
              <a:gd name="connsiteX8-467" fmla="*/ 0 w 6858003"/>
              <a:gd name="connsiteY8-468" fmla="*/ 6735189 h 6735189"/>
              <a:gd name="connsiteX9-469" fmla="*/ 0 w 6858003"/>
              <a:gd name="connsiteY9-470" fmla="*/ 4456422 h 6735189"/>
              <a:gd name="connsiteX10-471" fmla="*/ 0 w 6858003"/>
              <a:gd name="connsiteY10-472" fmla="*/ 4374240 h 6735189"/>
              <a:gd name="connsiteX11-473" fmla="*/ 0 w 6858003"/>
              <a:gd name="connsiteY11-474" fmla="*/ 4229818 h 6735189"/>
              <a:gd name="connsiteX12-475" fmla="*/ 0 w 6858003"/>
              <a:gd name="connsiteY12-476" fmla="*/ 3571696 h 6735189"/>
              <a:gd name="connsiteX13-477" fmla="*/ 0 w 6858003"/>
              <a:gd name="connsiteY13-478" fmla="*/ 2095473 h 6735189"/>
              <a:gd name="connsiteX14-479" fmla="*/ 0 w 6858003"/>
              <a:gd name="connsiteY14-480" fmla="*/ 1951051 h 6735189"/>
              <a:gd name="connsiteX15-481" fmla="*/ 0 w 6858003"/>
              <a:gd name="connsiteY15-482" fmla="*/ 1292929 h 6735189"/>
              <a:gd name="connsiteX16-483" fmla="*/ 6858003 w 6858003"/>
              <a:gd name="connsiteY16-484" fmla="*/ 0 h 6735189"/>
              <a:gd name="connsiteX0-485" fmla="*/ 6858003 w 6858003"/>
              <a:gd name="connsiteY0-486" fmla="*/ 0 h 6735189"/>
              <a:gd name="connsiteX1-487" fmla="*/ 6858000 w 6858003"/>
              <a:gd name="connsiteY1-488" fmla="*/ 1951051 h 6735189"/>
              <a:gd name="connsiteX2-489" fmla="*/ 6858000 w 6858003"/>
              <a:gd name="connsiteY2-490" fmla="*/ 2095473 h 6735189"/>
              <a:gd name="connsiteX3-491" fmla="*/ 6858000 w 6858003"/>
              <a:gd name="connsiteY3-492" fmla="*/ 2554539 h 6735189"/>
              <a:gd name="connsiteX4-493" fmla="*/ 6858000 w 6858003"/>
              <a:gd name="connsiteY4-494" fmla="*/ 4229818 h 6735189"/>
              <a:gd name="connsiteX5-495" fmla="*/ 6858000 w 6858003"/>
              <a:gd name="connsiteY5-496" fmla="*/ 4374240 h 6735189"/>
              <a:gd name="connsiteX6-497" fmla="*/ 6858000 w 6858003"/>
              <a:gd name="connsiteY6-498" fmla="*/ 4456422 h 6735189"/>
              <a:gd name="connsiteX7-499" fmla="*/ 6858000 w 6858003"/>
              <a:gd name="connsiteY7-500" fmla="*/ 6735189 h 6735189"/>
              <a:gd name="connsiteX8-501" fmla="*/ 0 w 6858003"/>
              <a:gd name="connsiteY8-502" fmla="*/ 6735189 h 6735189"/>
              <a:gd name="connsiteX9-503" fmla="*/ 0 w 6858003"/>
              <a:gd name="connsiteY9-504" fmla="*/ 4456422 h 6735189"/>
              <a:gd name="connsiteX10-505" fmla="*/ 0 w 6858003"/>
              <a:gd name="connsiteY10-506" fmla="*/ 4374240 h 6735189"/>
              <a:gd name="connsiteX11-507" fmla="*/ 0 w 6858003"/>
              <a:gd name="connsiteY11-508" fmla="*/ 4229818 h 6735189"/>
              <a:gd name="connsiteX12-509" fmla="*/ 0 w 6858003"/>
              <a:gd name="connsiteY12-510" fmla="*/ 3571696 h 6735189"/>
              <a:gd name="connsiteX13-511" fmla="*/ 0 w 6858003"/>
              <a:gd name="connsiteY13-512" fmla="*/ 2095473 h 6735189"/>
              <a:gd name="connsiteX14-513" fmla="*/ 0 w 6858003"/>
              <a:gd name="connsiteY14-514" fmla="*/ 1951051 h 6735189"/>
              <a:gd name="connsiteX15-515" fmla="*/ 0 w 6858003"/>
              <a:gd name="connsiteY15-516" fmla="*/ 1292929 h 6735189"/>
              <a:gd name="connsiteX16-517" fmla="*/ 6858003 w 6858003"/>
              <a:gd name="connsiteY16-518" fmla="*/ 0 h 6735189"/>
              <a:gd name="connsiteX0-519" fmla="*/ 6858003 w 6858003"/>
              <a:gd name="connsiteY0-520" fmla="*/ 0 h 6735189"/>
              <a:gd name="connsiteX1-521" fmla="*/ 6858000 w 6858003"/>
              <a:gd name="connsiteY1-522" fmla="*/ 1951051 h 6735189"/>
              <a:gd name="connsiteX2-523" fmla="*/ 6858000 w 6858003"/>
              <a:gd name="connsiteY2-524" fmla="*/ 2095473 h 6735189"/>
              <a:gd name="connsiteX3-525" fmla="*/ 6858000 w 6858003"/>
              <a:gd name="connsiteY3-526" fmla="*/ 2554539 h 6735189"/>
              <a:gd name="connsiteX4-527" fmla="*/ 6858000 w 6858003"/>
              <a:gd name="connsiteY4-528" fmla="*/ 4229818 h 6735189"/>
              <a:gd name="connsiteX5-529" fmla="*/ 6858000 w 6858003"/>
              <a:gd name="connsiteY5-530" fmla="*/ 4374240 h 6735189"/>
              <a:gd name="connsiteX6-531" fmla="*/ 6858000 w 6858003"/>
              <a:gd name="connsiteY6-532" fmla="*/ 4456422 h 6735189"/>
              <a:gd name="connsiteX7-533" fmla="*/ 6858000 w 6858003"/>
              <a:gd name="connsiteY7-534" fmla="*/ 6735189 h 6735189"/>
              <a:gd name="connsiteX8-535" fmla="*/ 0 w 6858003"/>
              <a:gd name="connsiteY8-536" fmla="*/ 6735189 h 6735189"/>
              <a:gd name="connsiteX9-537" fmla="*/ 0 w 6858003"/>
              <a:gd name="connsiteY9-538" fmla="*/ 4456422 h 6735189"/>
              <a:gd name="connsiteX10-539" fmla="*/ 0 w 6858003"/>
              <a:gd name="connsiteY10-540" fmla="*/ 4374240 h 6735189"/>
              <a:gd name="connsiteX11-541" fmla="*/ 0 w 6858003"/>
              <a:gd name="connsiteY11-542" fmla="*/ 4229818 h 6735189"/>
              <a:gd name="connsiteX12-543" fmla="*/ 0 w 6858003"/>
              <a:gd name="connsiteY12-544" fmla="*/ 3571696 h 6735189"/>
              <a:gd name="connsiteX13-545" fmla="*/ 0 w 6858003"/>
              <a:gd name="connsiteY13-546" fmla="*/ 2095473 h 6735189"/>
              <a:gd name="connsiteX14-547" fmla="*/ 0 w 6858003"/>
              <a:gd name="connsiteY14-548" fmla="*/ 1951051 h 6735189"/>
              <a:gd name="connsiteX15-549" fmla="*/ 0 w 6858003"/>
              <a:gd name="connsiteY15-550" fmla="*/ 1292929 h 6735189"/>
              <a:gd name="connsiteX16-551" fmla="*/ 6858003 w 6858003"/>
              <a:gd name="connsiteY16-552" fmla="*/ 0 h 6735189"/>
              <a:gd name="connsiteX0-553" fmla="*/ 6858003 w 6858003"/>
              <a:gd name="connsiteY0-554" fmla="*/ 0 h 6735189"/>
              <a:gd name="connsiteX1-555" fmla="*/ 6858000 w 6858003"/>
              <a:gd name="connsiteY1-556" fmla="*/ 1951051 h 6735189"/>
              <a:gd name="connsiteX2-557" fmla="*/ 6858000 w 6858003"/>
              <a:gd name="connsiteY2-558" fmla="*/ 2095473 h 6735189"/>
              <a:gd name="connsiteX3-559" fmla="*/ 6858000 w 6858003"/>
              <a:gd name="connsiteY3-560" fmla="*/ 2554539 h 6735189"/>
              <a:gd name="connsiteX4-561" fmla="*/ 6858000 w 6858003"/>
              <a:gd name="connsiteY4-562" fmla="*/ 4229818 h 6735189"/>
              <a:gd name="connsiteX5-563" fmla="*/ 6858000 w 6858003"/>
              <a:gd name="connsiteY5-564" fmla="*/ 4374240 h 6735189"/>
              <a:gd name="connsiteX6-565" fmla="*/ 6858000 w 6858003"/>
              <a:gd name="connsiteY6-566" fmla="*/ 4456422 h 6735189"/>
              <a:gd name="connsiteX7-567" fmla="*/ 6858000 w 6858003"/>
              <a:gd name="connsiteY7-568" fmla="*/ 6735189 h 6735189"/>
              <a:gd name="connsiteX8-569" fmla="*/ 0 w 6858003"/>
              <a:gd name="connsiteY8-570" fmla="*/ 6735189 h 6735189"/>
              <a:gd name="connsiteX9-571" fmla="*/ 0 w 6858003"/>
              <a:gd name="connsiteY9-572" fmla="*/ 4456422 h 6735189"/>
              <a:gd name="connsiteX10-573" fmla="*/ 0 w 6858003"/>
              <a:gd name="connsiteY10-574" fmla="*/ 4374240 h 6735189"/>
              <a:gd name="connsiteX11-575" fmla="*/ 0 w 6858003"/>
              <a:gd name="connsiteY11-576" fmla="*/ 4229818 h 6735189"/>
              <a:gd name="connsiteX12-577" fmla="*/ 0 w 6858003"/>
              <a:gd name="connsiteY12-578" fmla="*/ 3571696 h 6735189"/>
              <a:gd name="connsiteX13-579" fmla="*/ 0 w 6858003"/>
              <a:gd name="connsiteY13-580" fmla="*/ 2095473 h 6735189"/>
              <a:gd name="connsiteX14-581" fmla="*/ 0 w 6858003"/>
              <a:gd name="connsiteY14-582" fmla="*/ 1951051 h 6735189"/>
              <a:gd name="connsiteX15-583" fmla="*/ 0 w 6858003"/>
              <a:gd name="connsiteY15-584" fmla="*/ 1292929 h 6735189"/>
              <a:gd name="connsiteX16-585" fmla="*/ 6858003 w 6858003"/>
              <a:gd name="connsiteY16-586" fmla="*/ 0 h 6735189"/>
              <a:gd name="connsiteX0-587" fmla="*/ 6858003 w 6858003"/>
              <a:gd name="connsiteY0-588" fmla="*/ 0 h 7431875"/>
              <a:gd name="connsiteX1-589" fmla="*/ 6858000 w 6858003"/>
              <a:gd name="connsiteY1-590" fmla="*/ 2647737 h 7431875"/>
              <a:gd name="connsiteX2-591" fmla="*/ 6858000 w 6858003"/>
              <a:gd name="connsiteY2-592" fmla="*/ 2792159 h 7431875"/>
              <a:gd name="connsiteX3-593" fmla="*/ 6858000 w 6858003"/>
              <a:gd name="connsiteY3-594" fmla="*/ 3251225 h 7431875"/>
              <a:gd name="connsiteX4-595" fmla="*/ 6858000 w 6858003"/>
              <a:gd name="connsiteY4-596" fmla="*/ 4926504 h 7431875"/>
              <a:gd name="connsiteX5-597" fmla="*/ 6858000 w 6858003"/>
              <a:gd name="connsiteY5-598" fmla="*/ 5070926 h 7431875"/>
              <a:gd name="connsiteX6-599" fmla="*/ 6858000 w 6858003"/>
              <a:gd name="connsiteY6-600" fmla="*/ 5153108 h 7431875"/>
              <a:gd name="connsiteX7-601" fmla="*/ 6858000 w 6858003"/>
              <a:gd name="connsiteY7-602" fmla="*/ 7431875 h 7431875"/>
              <a:gd name="connsiteX8-603" fmla="*/ 0 w 6858003"/>
              <a:gd name="connsiteY8-604" fmla="*/ 7431875 h 7431875"/>
              <a:gd name="connsiteX9-605" fmla="*/ 0 w 6858003"/>
              <a:gd name="connsiteY9-606" fmla="*/ 5153108 h 7431875"/>
              <a:gd name="connsiteX10-607" fmla="*/ 0 w 6858003"/>
              <a:gd name="connsiteY10-608" fmla="*/ 5070926 h 7431875"/>
              <a:gd name="connsiteX11-609" fmla="*/ 0 w 6858003"/>
              <a:gd name="connsiteY11-610" fmla="*/ 4926504 h 7431875"/>
              <a:gd name="connsiteX12-611" fmla="*/ 0 w 6858003"/>
              <a:gd name="connsiteY12-612" fmla="*/ 4268382 h 7431875"/>
              <a:gd name="connsiteX13-613" fmla="*/ 0 w 6858003"/>
              <a:gd name="connsiteY13-614" fmla="*/ 2792159 h 7431875"/>
              <a:gd name="connsiteX14-615" fmla="*/ 0 w 6858003"/>
              <a:gd name="connsiteY14-616" fmla="*/ 2647737 h 7431875"/>
              <a:gd name="connsiteX15-617" fmla="*/ 0 w 6858003"/>
              <a:gd name="connsiteY15-618" fmla="*/ 1989615 h 7431875"/>
              <a:gd name="connsiteX16-619" fmla="*/ 6858003 w 6858003"/>
              <a:gd name="connsiteY16-620" fmla="*/ 0 h 7431875"/>
              <a:gd name="connsiteX0-621" fmla="*/ 6872517 w 6872517"/>
              <a:gd name="connsiteY0-622" fmla="*/ 0 h 7431875"/>
              <a:gd name="connsiteX1-623" fmla="*/ 6872514 w 6872517"/>
              <a:gd name="connsiteY1-624" fmla="*/ 2647737 h 7431875"/>
              <a:gd name="connsiteX2-625" fmla="*/ 6872514 w 6872517"/>
              <a:gd name="connsiteY2-626" fmla="*/ 2792159 h 7431875"/>
              <a:gd name="connsiteX3-627" fmla="*/ 6872514 w 6872517"/>
              <a:gd name="connsiteY3-628" fmla="*/ 3251225 h 7431875"/>
              <a:gd name="connsiteX4-629" fmla="*/ 6872514 w 6872517"/>
              <a:gd name="connsiteY4-630" fmla="*/ 4926504 h 7431875"/>
              <a:gd name="connsiteX5-631" fmla="*/ 6872514 w 6872517"/>
              <a:gd name="connsiteY5-632" fmla="*/ 5070926 h 7431875"/>
              <a:gd name="connsiteX6-633" fmla="*/ 6872514 w 6872517"/>
              <a:gd name="connsiteY6-634" fmla="*/ 5153108 h 7431875"/>
              <a:gd name="connsiteX7-635" fmla="*/ 6872514 w 6872517"/>
              <a:gd name="connsiteY7-636" fmla="*/ 7431875 h 7431875"/>
              <a:gd name="connsiteX8-637" fmla="*/ 14514 w 6872517"/>
              <a:gd name="connsiteY8-638" fmla="*/ 7431875 h 7431875"/>
              <a:gd name="connsiteX9-639" fmla="*/ 14514 w 6872517"/>
              <a:gd name="connsiteY9-640" fmla="*/ 5153108 h 7431875"/>
              <a:gd name="connsiteX10-641" fmla="*/ 14514 w 6872517"/>
              <a:gd name="connsiteY10-642" fmla="*/ 5070926 h 7431875"/>
              <a:gd name="connsiteX11-643" fmla="*/ 14514 w 6872517"/>
              <a:gd name="connsiteY11-644" fmla="*/ 4926504 h 7431875"/>
              <a:gd name="connsiteX12-645" fmla="*/ 14514 w 6872517"/>
              <a:gd name="connsiteY12-646" fmla="*/ 4268382 h 7431875"/>
              <a:gd name="connsiteX13-647" fmla="*/ 14514 w 6872517"/>
              <a:gd name="connsiteY13-648" fmla="*/ 2792159 h 7431875"/>
              <a:gd name="connsiteX14-649" fmla="*/ 14514 w 6872517"/>
              <a:gd name="connsiteY14-650" fmla="*/ 2647737 h 7431875"/>
              <a:gd name="connsiteX15-651" fmla="*/ 0 w 6872517"/>
              <a:gd name="connsiteY15-652" fmla="*/ 480129 h 7431875"/>
              <a:gd name="connsiteX16-653" fmla="*/ 6872517 w 6872517"/>
              <a:gd name="connsiteY16-654" fmla="*/ 0 h 7431875"/>
              <a:gd name="connsiteX0-655" fmla="*/ 6858003 w 6858003"/>
              <a:gd name="connsiteY0-656" fmla="*/ 0 h 7431875"/>
              <a:gd name="connsiteX1-657" fmla="*/ 6858000 w 6858003"/>
              <a:gd name="connsiteY1-658" fmla="*/ 2647737 h 7431875"/>
              <a:gd name="connsiteX2-659" fmla="*/ 6858000 w 6858003"/>
              <a:gd name="connsiteY2-660" fmla="*/ 2792159 h 7431875"/>
              <a:gd name="connsiteX3-661" fmla="*/ 6858000 w 6858003"/>
              <a:gd name="connsiteY3-662" fmla="*/ 3251225 h 7431875"/>
              <a:gd name="connsiteX4-663" fmla="*/ 6858000 w 6858003"/>
              <a:gd name="connsiteY4-664" fmla="*/ 4926504 h 7431875"/>
              <a:gd name="connsiteX5-665" fmla="*/ 6858000 w 6858003"/>
              <a:gd name="connsiteY5-666" fmla="*/ 5070926 h 7431875"/>
              <a:gd name="connsiteX6-667" fmla="*/ 6858000 w 6858003"/>
              <a:gd name="connsiteY6-668" fmla="*/ 5153108 h 7431875"/>
              <a:gd name="connsiteX7-669" fmla="*/ 6858000 w 6858003"/>
              <a:gd name="connsiteY7-670" fmla="*/ 7431875 h 7431875"/>
              <a:gd name="connsiteX8-671" fmla="*/ 0 w 6858003"/>
              <a:gd name="connsiteY8-672" fmla="*/ 7431875 h 7431875"/>
              <a:gd name="connsiteX9-673" fmla="*/ 0 w 6858003"/>
              <a:gd name="connsiteY9-674" fmla="*/ 5153108 h 7431875"/>
              <a:gd name="connsiteX10-675" fmla="*/ 0 w 6858003"/>
              <a:gd name="connsiteY10-676" fmla="*/ 5070926 h 7431875"/>
              <a:gd name="connsiteX11-677" fmla="*/ 0 w 6858003"/>
              <a:gd name="connsiteY11-678" fmla="*/ 4926504 h 7431875"/>
              <a:gd name="connsiteX12-679" fmla="*/ 0 w 6858003"/>
              <a:gd name="connsiteY12-680" fmla="*/ 4268382 h 7431875"/>
              <a:gd name="connsiteX13-681" fmla="*/ 0 w 6858003"/>
              <a:gd name="connsiteY13-682" fmla="*/ 2792159 h 7431875"/>
              <a:gd name="connsiteX14-683" fmla="*/ 0 w 6858003"/>
              <a:gd name="connsiteY14-684" fmla="*/ 2647737 h 7431875"/>
              <a:gd name="connsiteX15-685" fmla="*/ 0 w 6858003"/>
              <a:gd name="connsiteY15-686" fmla="*/ 552701 h 7431875"/>
              <a:gd name="connsiteX16-687" fmla="*/ 6858003 w 6858003"/>
              <a:gd name="connsiteY16-688" fmla="*/ 0 h 7431875"/>
              <a:gd name="connsiteX0-689" fmla="*/ 6858003 w 6858003"/>
              <a:gd name="connsiteY0-690" fmla="*/ 0 h 7431875"/>
              <a:gd name="connsiteX1-691" fmla="*/ 6858000 w 6858003"/>
              <a:gd name="connsiteY1-692" fmla="*/ 2647737 h 7431875"/>
              <a:gd name="connsiteX2-693" fmla="*/ 6858000 w 6858003"/>
              <a:gd name="connsiteY2-694" fmla="*/ 2792159 h 7431875"/>
              <a:gd name="connsiteX3-695" fmla="*/ 6858000 w 6858003"/>
              <a:gd name="connsiteY3-696" fmla="*/ 3251225 h 7431875"/>
              <a:gd name="connsiteX4-697" fmla="*/ 6858000 w 6858003"/>
              <a:gd name="connsiteY4-698" fmla="*/ 4926504 h 7431875"/>
              <a:gd name="connsiteX5-699" fmla="*/ 6858000 w 6858003"/>
              <a:gd name="connsiteY5-700" fmla="*/ 5070926 h 7431875"/>
              <a:gd name="connsiteX6-701" fmla="*/ 6858000 w 6858003"/>
              <a:gd name="connsiteY6-702" fmla="*/ 5153108 h 7431875"/>
              <a:gd name="connsiteX7-703" fmla="*/ 6858000 w 6858003"/>
              <a:gd name="connsiteY7-704" fmla="*/ 7431875 h 7431875"/>
              <a:gd name="connsiteX8-705" fmla="*/ 0 w 6858003"/>
              <a:gd name="connsiteY8-706" fmla="*/ 7431875 h 7431875"/>
              <a:gd name="connsiteX9-707" fmla="*/ 0 w 6858003"/>
              <a:gd name="connsiteY9-708" fmla="*/ 5153108 h 7431875"/>
              <a:gd name="connsiteX10-709" fmla="*/ 0 w 6858003"/>
              <a:gd name="connsiteY10-710" fmla="*/ 5070926 h 7431875"/>
              <a:gd name="connsiteX11-711" fmla="*/ 0 w 6858003"/>
              <a:gd name="connsiteY11-712" fmla="*/ 4926504 h 7431875"/>
              <a:gd name="connsiteX12-713" fmla="*/ 0 w 6858003"/>
              <a:gd name="connsiteY12-714" fmla="*/ 4268382 h 7431875"/>
              <a:gd name="connsiteX13-715" fmla="*/ 0 w 6858003"/>
              <a:gd name="connsiteY13-716" fmla="*/ 2792159 h 7431875"/>
              <a:gd name="connsiteX14-717" fmla="*/ 0 w 6858003"/>
              <a:gd name="connsiteY14-718" fmla="*/ 552701 h 7431875"/>
              <a:gd name="connsiteX15-719" fmla="*/ 6858003 w 6858003"/>
              <a:gd name="connsiteY15-720" fmla="*/ 0 h 7431875"/>
              <a:gd name="connsiteX0-721" fmla="*/ 6858003 w 6858003"/>
              <a:gd name="connsiteY0-722" fmla="*/ 0 h 7431875"/>
              <a:gd name="connsiteX1-723" fmla="*/ 6858000 w 6858003"/>
              <a:gd name="connsiteY1-724" fmla="*/ 2647737 h 7431875"/>
              <a:gd name="connsiteX2-725" fmla="*/ 6858000 w 6858003"/>
              <a:gd name="connsiteY2-726" fmla="*/ 2792159 h 7431875"/>
              <a:gd name="connsiteX3-727" fmla="*/ 6858000 w 6858003"/>
              <a:gd name="connsiteY3-728" fmla="*/ 3251225 h 7431875"/>
              <a:gd name="connsiteX4-729" fmla="*/ 6858000 w 6858003"/>
              <a:gd name="connsiteY4-730" fmla="*/ 4926504 h 7431875"/>
              <a:gd name="connsiteX5-731" fmla="*/ 6858000 w 6858003"/>
              <a:gd name="connsiteY5-732" fmla="*/ 5070926 h 7431875"/>
              <a:gd name="connsiteX6-733" fmla="*/ 6858000 w 6858003"/>
              <a:gd name="connsiteY6-734" fmla="*/ 5153108 h 7431875"/>
              <a:gd name="connsiteX7-735" fmla="*/ 6858000 w 6858003"/>
              <a:gd name="connsiteY7-736" fmla="*/ 7431875 h 7431875"/>
              <a:gd name="connsiteX8-737" fmla="*/ 0 w 6858003"/>
              <a:gd name="connsiteY8-738" fmla="*/ 7431875 h 7431875"/>
              <a:gd name="connsiteX9-739" fmla="*/ 0 w 6858003"/>
              <a:gd name="connsiteY9-740" fmla="*/ 5153108 h 7431875"/>
              <a:gd name="connsiteX10-741" fmla="*/ 0 w 6858003"/>
              <a:gd name="connsiteY10-742" fmla="*/ 5070926 h 7431875"/>
              <a:gd name="connsiteX11-743" fmla="*/ 0 w 6858003"/>
              <a:gd name="connsiteY11-744" fmla="*/ 4926504 h 7431875"/>
              <a:gd name="connsiteX12-745" fmla="*/ 0 w 6858003"/>
              <a:gd name="connsiteY12-746" fmla="*/ 4268382 h 7431875"/>
              <a:gd name="connsiteX13-747" fmla="*/ 0 w 6858003"/>
              <a:gd name="connsiteY13-748" fmla="*/ 552701 h 7431875"/>
              <a:gd name="connsiteX14-749" fmla="*/ 6858003 w 6858003"/>
              <a:gd name="connsiteY14-750" fmla="*/ 0 h 7431875"/>
              <a:gd name="connsiteX0-751" fmla="*/ 6858003 w 6858003"/>
              <a:gd name="connsiteY0-752" fmla="*/ 0 h 7431875"/>
              <a:gd name="connsiteX1-753" fmla="*/ 6858000 w 6858003"/>
              <a:gd name="connsiteY1-754" fmla="*/ 2647737 h 7431875"/>
              <a:gd name="connsiteX2-755" fmla="*/ 6858000 w 6858003"/>
              <a:gd name="connsiteY2-756" fmla="*/ 2792159 h 7431875"/>
              <a:gd name="connsiteX3-757" fmla="*/ 6858000 w 6858003"/>
              <a:gd name="connsiteY3-758" fmla="*/ 3251225 h 7431875"/>
              <a:gd name="connsiteX4-759" fmla="*/ 6858000 w 6858003"/>
              <a:gd name="connsiteY4-760" fmla="*/ 4926504 h 7431875"/>
              <a:gd name="connsiteX5-761" fmla="*/ 6858000 w 6858003"/>
              <a:gd name="connsiteY5-762" fmla="*/ 5070926 h 7431875"/>
              <a:gd name="connsiteX6-763" fmla="*/ 6858000 w 6858003"/>
              <a:gd name="connsiteY6-764" fmla="*/ 5153108 h 7431875"/>
              <a:gd name="connsiteX7-765" fmla="*/ 6858000 w 6858003"/>
              <a:gd name="connsiteY7-766" fmla="*/ 7431875 h 7431875"/>
              <a:gd name="connsiteX8-767" fmla="*/ 0 w 6858003"/>
              <a:gd name="connsiteY8-768" fmla="*/ 7431875 h 7431875"/>
              <a:gd name="connsiteX9-769" fmla="*/ 0 w 6858003"/>
              <a:gd name="connsiteY9-770" fmla="*/ 5153108 h 7431875"/>
              <a:gd name="connsiteX10-771" fmla="*/ 0 w 6858003"/>
              <a:gd name="connsiteY10-772" fmla="*/ 5070926 h 7431875"/>
              <a:gd name="connsiteX11-773" fmla="*/ 0 w 6858003"/>
              <a:gd name="connsiteY11-774" fmla="*/ 4926504 h 7431875"/>
              <a:gd name="connsiteX12-775" fmla="*/ 0 w 6858003"/>
              <a:gd name="connsiteY12-776" fmla="*/ 552701 h 7431875"/>
              <a:gd name="connsiteX13-777" fmla="*/ 6858003 w 6858003"/>
              <a:gd name="connsiteY13-778" fmla="*/ 0 h 7431875"/>
              <a:gd name="connsiteX0-779" fmla="*/ 6858003 w 6858003"/>
              <a:gd name="connsiteY0-780" fmla="*/ 0 h 7431875"/>
              <a:gd name="connsiteX1-781" fmla="*/ 6858000 w 6858003"/>
              <a:gd name="connsiteY1-782" fmla="*/ 2647737 h 7431875"/>
              <a:gd name="connsiteX2-783" fmla="*/ 6858000 w 6858003"/>
              <a:gd name="connsiteY2-784" fmla="*/ 2792159 h 7431875"/>
              <a:gd name="connsiteX3-785" fmla="*/ 6858000 w 6858003"/>
              <a:gd name="connsiteY3-786" fmla="*/ 3251225 h 7431875"/>
              <a:gd name="connsiteX4-787" fmla="*/ 6858000 w 6858003"/>
              <a:gd name="connsiteY4-788" fmla="*/ 4926504 h 7431875"/>
              <a:gd name="connsiteX5-789" fmla="*/ 6858000 w 6858003"/>
              <a:gd name="connsiteY5-790" fmla="*/ 5070926 h 7431875"/>
              <a:gd name="connsiteX6-791" fmla="*/ 6858000 w 6858003"/>
              <a:gd name="connsiteY6-792" fmla="*/ 5153108 h 7431875"/>
              <a:gd name="connsiteX7-793" fmla="*/ 6858000 w 6858003"/>
              <a:gd name="connsiteY7-794" fmla="*/ 7431875 h 7431875"/>
              <a:gd name="connsiteX8-795" fmla="*/ 0 w 6858003"/>
              <a:gd name="connsiteY8-796" fmla="*/ 7431875 h 7431875"/>
              <a:gd name="connsiteX9-797" fmla="*/ 0 w 6858003"/>
              <a:gd name="connsiteY9-798" fmla="*/ 5153108 h 7431875"/>
              <a:gd name="connsiteX10-799" fmla="*/ 0 w 6858003"/>
              <a:gd name="connsiteY10-800" fmla="*/ 5070926 h 7431875"/>
              <a:gd name="connsiteX11-801" fmla="*/ 0 w 6858003"/>
              <a:gd name="connsiteY11-802" fmla="*/ 552701 h 7431875"/>
              <a:gd name="connsiteX12-803" fmla="*/ 6858003 w 6858003"/>
              <a:gd name="connsiteY12-804" fmla="*/ 0 h 7431875"/>
              <a:gd name="connsiteX0-805" fmla="*/ 6858003 w 6858003"/>
              <a:gd name="connsiteY0-806" fmla="*/ 0 h 7431875"/>
              <a:gd name="connsiteX1-807" fmla="*/ 6858000 w 6858003"/>
              <a:gd name="connsiteY1-808" fmla="*/ 2647737 h 7431875"/>
              <a:gd name="connsiteX2-809" fmla="*/ 6858000 w 6858003"/>
              <a:gd name="connsiteY2-810" fmla="*/ 2792159 h 7431875"/>
              <a:gd name="connsiteX3-811" fmla="*/ 6858000 w 6858003"/>
              <a:gd name="connsiteY3-812" fmla="*/ 3251225 h 7431875"/>
              <a:gd name="connsiteX4-813" fmla="*/ 6858000 w 6858003"/>
              <a:gd name="connsiteY4-814" fmla="*/ 4926504 h 7431875"/>
              <a:gd name="connsiteX5-815" fmla="*/ 6858000 w 6858003"/>
              <a:gd name="connsiteY5-816" fmla="*/ 5070926 h 7431875"/>
              <a:gd name="connsiteX6-817" fmla="*/ 6858000 w 6858003"/>
              <a:gd name="connsiteY6-818" fmla="*/ 5153108 h 7431875"/>
              <a:gd name="connsiteX7-819" fmla="*/ 6858000 w 6858003"/>
              <a:gd name="connsiteY7-820" fmla="*/ 7431875 h 7431875"/>
              <a:gd name="connsiteX8-821" fmla="*/ 0 w 6858003"/>
              <a:gd name="connsiteY8-822" fmla="*/ 7431875 h 7431875"/>
              <a:gd name="connsiteX9-823" fmla="*/ 0 w 6858003"/>
              <a:gd name="connsiteY9-824" fmla="*/ 5153108 h 7431875"/>
              <a:gd name="connsiteX10-825" fmla="*/ 0 w 6858003"/>
              <a:gd name="connsiteY10-826" fmla="*/ 552701 h 7431875"/>
              <a:gd name="connsiteX11-827" fmla="*/ 6858003 w 6858003"/>
              <a:gd name="connsiteY11-828" fmla="*/ 0 h 7431875"/>
              <a:gd name="connsiteX0-829" fmla="*/ 6858003 w 6858003"/>
              <a:gd name="connsiteY0-830" fmla="*/ 0 h 7431875"/>
              <a:gd name="connsiteX1-831" fmla="*/ 6858000 w 6858003"/>
              <a:gd name="connsiteY1-832" fmla="*/ 2647737 h 7431875"/>
              <a:gd name="connsiteX2-833" fmla="*/ 6858000 w 6858003"/>
              <a:gd name="connsiteY2-834" fmla="*/ 2792159 h 7431875"/>
              <a:gd name="connsiteX3-835" fmla="*/ 6858000 w 6858003"/>
              <a:gd name="connsiteY3-836" fmla="*/ 3251225 h 7431875"/>
              <a:gd name="connsiteX4-837" fmla="*/ 6858000 w 6858003"/>
              <a:gd name="connsiteY4-838" fmla="*/ 4926504 h 7431875"/>
              <a:gd name="connsiteX5-839" fmla="*/ 6858000 w 6858003"/>
              <a:gd name="connsiteY5-840" fmla="*/ 5070926 h 7431875"/>
              <a:gd name="connsiteX6-841" fmla="*/ 6858000 w 6858003"/>
              <a:gd name="connsiteY6-842" fmla="*/ 5153108 h 7431875"/>
              <a:gd name="connsiteX7-843" fmla="*/ 6858000 w 6858003"/>
              <a:gd name="connsiteY7-844" fmla="*/ 7431875 h 7431875"/>
              <a:gd name="connsiteX8-845" fmla="*/ 0 w 6858003"/>
              <a:gd name="connsiteY8-846" fmla="*/ 7431875 h 7431875"/>
              <a:gd name="connsiteX9-847" fmla="*/ 0 w 6858003"/>
              <a:gd name="connsiteY9-848" fmla="*/ 552701 h 7431875"/>
              <a:gd name="connsiteX10-849" fmla="*/ 6858003 w 6858003"/>
              <a:gd name="connsiteY10-850" fmla="*/ 0 h 7431875"/>
              <a:gd name="connsiteX0-851" fmla="*/ 6858003 w 6858003"/>
              <a:gd name="connsiteY0-852" fmla="*/ 0 h 7431875"/>
              <a:gd name="connsiteX1-853" fmla="*/ 6858000 w 6858003"/>
              <a:gd name="connsiteY1-854" fmla="*/ 2647737 h 7431875"/>
              <a:gd name="connsiteX2-855" fmla="*/ 6858000 w 6858003"/>
              <a:gd name="connsiteY2-856" fmla="*/ 2792159 h 7431875"/>
              <a:gd name="connsiteX3-857" fmla="*/ 6858000 w 6858003"/>
              <a:gd name="connsiteY3-858" fmla="*/ 3251225 h 7431875"/>
              <a:gd name="connsiteX4-859" fmla="*/ 6858000 w 6858003"/>
              <a:gd name="connsiteY4-860" fmla="*/ 4926504 h 7431875"/>
              <a:gd name="connsiteX5-861" fmla="*/ 6858000 w 6858003"/>
              <a:gd name="connsiteY5-862" fmla="*/ 5070926 h 7431875"/>
              <a:gd name="connsiteX6-863" fmla="*/ 6858000 w 6858003"/>
              <a:gd name="connsiteY6-864" fmla="*/ 7431875 h 7431875"/>
              <a:gd name="connsiteX7-865" fmla="*/ 0 w 6858003"/>
              <a:gd name="connsiteY7-866" fmla="*/ 7431875 h 7431875"/>
              <a:gd name="connsiteX8-867" fmla="*/ 0 w 6858003"/>
              <a:gd name="connsiteY8-868" fmla="*/ 552701 h 7431875"/>
              <a:gd name="connsiteX9-869" fmla="*/ 6858003 w 6858003"/>
              <a:gd name="connsiteY9-870" fmla="*/ 0 h 7431875"/>
              <a:gd name="connsiteX0-871" fmla="*/ 6858003 w 6858003"/>
              <a:gd name="connsiteY0-872" fmla="*/ 0 h 7431875"/>
              <a:gd name="connsiteX1-873" fmla="*/ 6858000 w 6858003"/>
              <a:gd name="connsiteY1-874" fmla="*/ 2647737 h 7431875"/>
              <a:gd name="connsiteX2-875" fmla="*/ 6858000 w 6858003"/>
              <a:gd name="connsiteY2-876" fmla="*/ 2792159 h 7431875"/>
              <a:gd name="connsiteX3-877" fmla="*/ 6858000 w 6858003"/>
              <a:gd name="connsiteY3-878" fmla="*/ 3251225 h 7431875"/>
              <a:gd name="connsiteX4-879" fmla="*/ 6858000 w 6858003"/>
              <a:gd name="connsiteY4-880" fmla="*/ 4926504 h 7431875"/>
              <a:gd name="connsiteX5-881" fmla="*/ 6858000 w 6858003"/>
              <a:gd name="connsiteY5-882" fmla="*/ 7431875 h 7431875"/>
              <a:gd name="connsiteX6-883" fmla="*/ 0 w 6858003"/>
              <a:gd name="connsiteY6-884" fmla="*/ 7431875 h 7431875"/>
              <a:gd name="connsiteX7-885" fmla="*/ 0 w 6858003"/>
              <a:gd name="connsiteY7-886" fmla="*/ 552701 h 7431875"/>
              <a:gd name="connsiteX8-887" fmla="*/ 6858003 w 6858003"/>
              <a:gd name="connsiteY8-888" fmla="*/ 0 h 7431875"/>
              <a:gd name="connsiteX0-889" fmla="*/ 6858003 w 6858003"/>
              <a:gd name="connsiteY0-890" fmla="*/ 0 h 7431875"/>
              <a:gd name="connsiteX1-891" fmla="*/ 6858000 w 6858003"/>
              <a:gd name="connsiteY1-892" fmla="*/ 2647737 h 7431875"/>
              <a:gd name="connsiteX2-893" fmla="*/ 6858000 w 6858003"/>
              <a:gd name="connsiteY2-894" fmla="*/ 2792159 h 7431875"/>
              <a:gd name="connsiteX3-895" fmla="*/ 6858000 w 6858003"/>
              <a:gd name="connsiteY3-896" fmla="*/ 3251225 h 7431875"/>
              <a:gd name="connsiteX4-897" fmla="*/ 6858000 w 6858003"/>
              <a:gd name="connsiteY4-898" fmla="*/ 7431875 h 7431875"/>
              <a:gd name="connsiteX5-899" fmla="*/ 0 w 6858003"/>
              <a:gd name="connsiteY5-900" fmla="*/ 7431875 h 7431875"/>
              <a:gd name="connsiteX6-901" fmla="*/ 0 w 6858003"/>
              <a:gd name="connsiteY6-902" fmla="*/ 552701 h 7431875"/>
              <a:gd name="connsiteX7-903" fmla="*/ 6858003 w 6858003"/>
              <a:gd name="connsiteY7-904" fmla="*/ 0 h 7431875"/>
              <a:gd name="connsiteX0-905" fmla="*/ 6858003 w 6858003"/>
              <a:gd name="connsiteY0-906" fmla="*/ 0 h 7431875"/>
              <a:gd name="connsiteX1-907" fmla="*/ 6858000 w 6858003"/>
              <a:gd name="connsiteY1-908" fmla="*/ 2647737 h 7431875"/>
              <a:gd name="connsiteX2-909" fmla="*/ 6858000 w 6858003"/>
              <a:gd name="connsiteY2-910" fmla="*/ 2792159 h 7431875"/>
              <a:gd name="connsiteX3-911" fmla="*/ 6858000 w 6858003"/>
              <a:gd name="connsiteY3-912" fmla="*/ 7431875 h 7431875"/>
              <a:gd name="connsiteX4-913" fmla="*/ 0 w 6858003"/>
              <a:gd name="connsiteY4-914" fmla="*/ 7431875 h 7431875"/>
              <a:gd name="connsiteX5-915" fmla="*/ 0 w 6858003"/>
              <a:gd name="connsiteY5-916" fmla="*/ 552701 h 7431875"/>
              <a:gd name="connsiteX6-917" fmla="*/ 6858003 w 6858003"/>
              <a:gd name="connsiteY6-918" fmla="*/ 0 h 7431875"/>
              <a:gd name="connsiteX0-919" fmla="*/ 6858003 w 6858003"/>
              <a:gd name="connsiteY0-920" fmla="*/ 0 h 7431875"/>
              <a:gd name="connsiteX1-921" fmla="*/ 6858000 w 6858003"/>
              <a:gd name="connsiteY1-922" fmla="*/ 2647737 h 7431875"/>
              <a:gd name="connsiteX2-923" fmla="*/ 6858000 w 6858003"/>
              <a:gd name="connsiteY2-924" fmla="*/ 7431875 h 7431875"/>
              <a:gd name="connsiteX3-925" fmla="*/ 0 w 6858003"/>
              <a:gd name="connsiteY3-926" fmla="*/ 7431875 h 7431875"/>
              <a:gd name="connsiteX4-927" fmla="*/ 0 w 6858003"/>
              <a:gd name="connsiteY4-928" fmla="*/ 552701 h 7431875"/>
              <a:gd name="connsiteX5-929" fmla="*/ 6858003 w 6858003"/>
              <a:gd name="connsiteY5-930" fmla="*/ 0 h 7431875"/>
              <a:gd name="connsiteX0-931" fmla="*/ 6872517 w 6872517"/>
              <a:gd name="connsiteY0-932" fmla="*/ 42385 h 6879174"/>
              <a:gd name="connsiteX1-933" fmla="*/ 6858000 w 6872517"/>
              <a:gd name="connsiteY1-934" fmla="*/ 2095036 h 6879174"/>
              <a:gd name="connsiteX2-935" fmla="*/ 6858000 w 6872517"/>
              <a:gd name="connsiteY2-936" fmla="*/ 6879174 h 6879174"/>
              <a:gd name="connsiteX3-937" fmla="*/ 0 w 6872517"/>
              <a:gd name="connsiteY3-938" fmla="*/ 6879174 h 6879174"/>
              <a:gd name="connsiteX4-939" fmla="*/ 0 w 6872517"/>
              <a:gd name="connsiteY4-940" fmla="*/ 0 h 6879174"/>
              <a:gd name="connsiteX5-941" fmla="*/ 6872517 w 6872517"/>
              <a:gd name="connsiteY5-942" fmla="*/ 42385 h 6879174"/>
              <a:gd name="connsiteX0-943" fmla="*/ 6872520 w 6872520"/>
              <a:gd name="connsiteY0-944" fmla="*/ 0 h 6880332"/>
              <a:gd name="connsiteX1-945" fmla="*/ 6858000 w 6872520"/>
              <a:gd name="connsiteY1-946" fmla="*/ 2096194 h 6880332"/>
              <a:gd name="connsiteX2-947" fmla="*/ 6858000 w 6872520"/>
              <a:gd name="connsiteY2-948" fmla="*/ 6880332 h 6880332"/>
              <a:gd name="connsiteX3-949" fmla="*/ 0 w 6872520"/>
              <a:gd name="connsiteY3-950" fmla="*/ 6880332 h 6880332"/>
              <a:gd name="connsiteX4-951" fmla="*/ 0 w 6872520"/>
              <a:gd name="connsiteY4-952" fmla="*/ 1158 h 6880332"/>
              <a:gd name="connsiteX5-953" fmla="*/ 6872520 w 6872520"/>
              <a:gd name="connsiteY5-954" fmla="*/ 0 h 6880332"/>
              <a:gd name="connsiteX0-955" fmla="*/ 6872520 w 6872520"/>
              <a:gd name="connsiteY0-956" fmla="*/ 0 h 6880332"/>
              <a:gd name="connsiteX1-957" fmla="*/ 6858000 w 6872520"/>
              <a:gd name="connsiteY1-958" fmla="*/ 2096194 h 6880332"/>
              <a:gd name="connsiteX2-959" fmla="*/ 6858000 w 6872520"/>
              <a:gd name="connsiteY2-960" fmla="*/ 6880332 h 6880332"/>
              <a:gd name="connsiteX3-961" fmla="*/ 0 w 6872520"/>
              <a:gd name="connsiteY3-962" fmla="*/ 6880332 h 6880332"/>
              <a:gd name="connsiteX4-963" fmla="*/ 0 w 6872520"/>
              <a:gd name="connsiteY4-964" fmla="*/ 1158 h 6880332"/>
              <a:gd name="connsiteX5-965" fmla="*/ 6872520 w 6872520"/>
              <a:gd name="connsiteY5-966" fmla="*/ 0 h 6880332"/>
              <a:gd name="connsiteX0-967" fmla="*/ 6843491 w 6858000"/>
              <a:gd name="connsiteY0-968" fmla="*/ 202042 h 6879174"/>
              <a:gd name="connsiteX1-969" fmla="*/ 6858000 w 6858000"/>
              <a:gd name="connsiteY1-970" fmla="*/ 2095036 h 6879174"/>
              <a:gd name="connsiteX2-971" fmla="*/ 6858000 w 6858000"/>
              <a:gd name="connsiteY2-972" fmla="*/ 6879174 h 6879174"/>
              <a:gd name="connsiteX3-973" fmla="*/ 0 w 6858000"/>
              <a:gd name="connsiteY3-974" fmla="*/ 6879174 h 6879174"/>
              <a:gd name="connsiteX4-975" fmla="*/ 0 w 6858000"/>
              <a:gd name="connsiteY4-976" fmla="*/ 0 h 6879174"/>
              <a:gd name="connsiteX5-977" fmla="*/ 6843491 w 6858000"/>
              <a:gd name="connsiteY5-978" fmla="*/ 202042 h 6879174"/>
              <a:gd name="connsiteX0-979" fmla="*/ 6843491 w 6858000"/>
              <a:gd name="connsiteY0-980" fmla="*/ 202042 h 6879174"/>
              <a:gd name="connsiteX1-981" fmla="*/ 6858000 w 6858000"/>
              <a:gd name="connsiteY1-982" fmla="*/ 2095036 h 6879174"/>
              <a:gd name="connsiteX2-983" fmla="*/ 6858000 w 6858000"/>
              <a:gd name="connsiteY2-984" fmla="*/ 6879174 h 6879174"/>
              <a:gd name="connsiteX3-985" fmla="*/ 0 w 6858000"/>
              <a:gd name="connsiteY3-986" fmla="*/ 6879174 h 6879174"/>
              <a:gd name="connsiteX4-987" fmla="*/ 0 w 6858000"/>
              <a:gd name="connsiteY4-988" fmla="*/ 0 h 6879174"/>
              <a:gd name="connsiteX5-989" fmla="*/ 6843491 w 6858000"/>
              <a:gd name="connsiteY5-990" fmla="*/ 202042 h 6879174"/>
              <a:gd name="connsiteX0-991" fmla="*/ 6843491 w 6858000"/>
              <a:gd name="connsiteY0-992" fmla="*/ 202042 h 6879174"/>
              <a:gd name="connsiteX1-993" fmla="*/ 6858000 w 6858000"/>
              <a:gd name="connsiteY1-994" fmla="*/ 2095036 h 6879174"/>
              <a:gd name="connsiteX2-995" fmla="*/ 6858000 w 6858000"/>
              <a:gd name="connsiteY2-996" fmla="*/ 6879174 h 6879174"/>
              <a:gd name="connsiteX3-997" fmla="*/ 0 w 6858000"/>
              <a:gd name="connsiteY3-998" fmla="*/ 6879174 h 6879174"/>
              <a:gd name="connsiteX4-999" fmla="*/ 0 w 6858000"/>
              <a:gd name="connsiteY4-1000" fmla="*/ 0 h 6879174"/>
              <a:gd name="connsiteX5-1001" fmla="*/ 6843491 w 6858000"/>
              <a:gd name="connsiteY5-1002" fmla="*/ 202042 h 6879174"/>
              <a:gd name="connsiteX0-1003" fmla="*/ 6856191 w 6858000"/>
              <a:gd name="connsiteY0-1004" fmla="*/ 214742 h 6879174"/>
              <a:gd name="connsiteX1-1005" fmla="*/ 6858000 w 6858000"/>
              <a:gd name="connsiteY1-1006" fmla="*/ 2095036 h 6879174"/>
              <a:gd name="connsiteX2-1007" fmla="*/ 6858000 w 6858000"/>
              <a:gd name="connsiteY2-1008" fmla="*/ 6879174 h 6879174"/>
              <a:gd name="connsiteX3-1009" fmla="*/ 0 w 6858000"/>
              <a:gd name="connsiteY3-1010" fmla="*/ 6879174 h 6879174"/>
              <a:gd name="connsiteX4-1011" fmla="*/ 0 w 6858000"/>
              <a:gd name="connsiteY4-1012" fmla="*/ 0 h 6879174"/>
              <a:gd name="connsiteX5-1013" fmla="*/ 6856191 w 6858000"/>
              <a:gd name="connsiteY5-1014" fmla="*/ 214742 h 6879174"/>
              <a:gd name="connsiteX0-1015" fmla="*/ 6856191 w 6858000"/>
              <a:gd name="connsiteY0-1016" fmla="*/ 209979 h 6879174"/>
              <a:gd name="connsiteX1-1017" fmla="*/ 6858000 w 6858000"/>
              <a:gd name="connsiteY1-1018" fmla="*/ 2095036 h 6879174"/>
              <a:gd name="connsiteX2-1019" fmla="*/ 6858000 w 6858000"/>
              <a:gd name="connsiteY2-1020" fmla="*/ 6879174 h 6879174"/>
              <a:gd name="connsiteX3-1021" fmla="*/ 0 w 6858000"/>
              <a:gd name="connsiteY3-1022" fmla="*/ 6879174 h 6879174"/>
              <a:gd name="connsiteX4-1023" fmla="*/ 0 w 6858000"/>
              <a:gd name="connsiteY4-1024" fmla="*/ 0 h 6879174"/>
              <a:gd name="connsiteX5-1025" fmla="*/ 6856191 w 6858000"/>
              <a:gd name="connsiteY5-1026" fmla="*/ 209979 h 6879174"/>
              <a:gd name="connsiteX0-1027" fmla="*/ 6868891 w 6868891"/>
              <a:gd name="connsiteY0-1028" fmla="*/ 197279 h 6879174"/>
              <a:gd name="connsiteX1-1029" fmla="*/ 6858000 w 6868891"/>
              <a:gd name="connsiteY1-1030" fmla="*/ 2095036 h 6879174"/>
              <a:gd name="connsiteX2-1031" fmla="*/ 6858000 w 6868891"/>
              <a:gd name="connsiteY2-1032" fmla="*/ 6879174 h 6879174"/>
              <a:gd name="connsiteX3-1033" fmla="*/ 0 w 6868891"/>
              <a:gd name="connsiteY3-1034" fmla="*/ 6879174 h 6879174"/>
              <a:gd name="connsiteX4-1035" fmla="*/ 0 w 6868891"/>
              <a:gd name="connsiteY4-1036" fmla="*/ 0 h 6879174"/>
              <a:gd name="connsiteX5-1037" fmla="*/ 6868891 w 6868891"/>
              <a:gd name="connsiteY5-1038" fmla="*/ 197279 h 6879174"/>
              <a:gd name="connsiteX0-1039" fmla="*/ 6868891 w 7721392"/>
              <a:gd name="connsiteY0-1040" fmla="*/ 197279 h 6879174"/>
              <a:gd name="connsiteX1-1041" fmla="*/ 6858000 w 7721392"/>
              <a:gd name="connsiteY1-1042" fmla="*/ 6879174 h 6879174"/>
              <a:gd name="connsiteX2-1043" fmla="*/ 0 w 7721392"/>
              <a:gd name="connsiteY2-1044" fmla="*/ 6879174 h 6879174"/>
              <a:gd name="connsiteX3-1045" fmla="*/ 0 w 7721392"/>
              <a:gd name="connsiteY3-1046" fmla="*/ 0 h 6879174"/>
              <a:gd name="connsiteX4-1047" fmla="*/ 6868891 w 7721392"/>
              <a:gd name="connsiteY4-1048" fmla="*/ 197279 h 6879174"/>
              <a:gd name="connsiteX0-1049" fmla="*/ 6868891 w 7373946"/>
              <a:gd name="connsiteY0-1050" fmla="*/ 197279 h 6879174"/>
              <a:gd name="connsiteX1-1051" fmla="*/ 6858000 w 7373946"/>
              <a:gd name="connsiteY1-1052" fmla="*/ 6879174 h 6879174"/>
              <a:gd name="connsiteX2-1053" fmla="*/ 0 w 7373946"/>
              <a:gd name="connsiteY2-1054" fmla="*/ 6879174 h 6879174"/>
              <a:gd name="connsiteX3-1055" fmla="*/ 0 w 7373946"/>
              <a:gd name="connsiteY3-1056" fmla="*/ 0 h 6879174"/>
              <a:gd name="connsiteX4-1057" fmla="*/ 6868891 w 7373946"/>
              <a:gd name="connsiteY4-1058" fmla="*/ 197279 h 6879174"/>
              <a:gd name="connsiteX0-1059" fmla="*/ 6868891 w 8182025"/>
              <a:gd name="connsiteY0-1060" fmla="*/ 197279 h 6879174"/>
              <a:gd name="connsiteX1-1061" fmla="*/ 6858000 w 8182025"/>
              <a:gd name="connsiteY1-1062" fmla="*/ 6879174 h 6879174"/>
              <a:gd name="connsiteX2-1063" fmla="*/ 0 w 8182025"/>
              <a:gd name="connsiteY2-1064" fmla="*/ 6879174 h 6879174"/>
              <a:gd name="connsiteX3-1065" fmla="*/ 0 w 8182025"/>
              <a:gd name="connsiteY3-1066" fmla="*/ 0 h 6879174"/>
              <a:gd name="connsiteX4-1067" fmla="*/ 6868891 w 8182025"/>
              <a:gd name="connsiteY4-1068" fmla="*/ 197279 h 6879174"/>
              <a:gd name="connsiteX0-1069" fmla="*/ 6868891 w 8182025"/>
              <a:gd name="connsiteY0-1070" fmla="*/ 197279 h 6879174"/>
              <a:gd name="connsiteX1-1071" fmla="*/ 6858000 w 8182025"/>
              <a:gd name="connsiteY1-1072" fmla="*/ 6879174 h 6879174"/>
              <a:gd name="connsiteX2-1073" fmla="*/ 0 w 8182025"/>
              <a:gd name="connsiteY2-1074" fmla="*/ 6879174 h 6879174"/>
              <a:gd name="connsiteX3-1075" fmla="*/ 0 w 8182025"/>
              <a:gd name="connsiteY3-1076" fmla="*/ 0 h 6879174"/>
              <a:gd name="connsiteX4-1077" fmla="*/ 6868891 w 8182025"/>
              <a:gd name="connsiteY4-1078" fmla="*/ 197279 h 6879174"/>
              <a:gd name="connsiteX0-1079" fmla="*/ 6868891 w 8182025"/>
              <a:gd name="connsiteY0-1080" fmla="*/ 197279 h 6879174"/>
              <a:gd name="connsiteX1-1081" fmla="*/ 6858000 w 8182025"/>
              <a:gd name="connsiteY1-1082" fmla="*/ 6879174 h 6879174"/>
              <a:gd name="connsiteX2-1083" fmla="*/ 0 w 8182025"/>
              <a:gd name="connsiteY2-1084" fmla="*/ 6879174 h 6879174"/>
              <a:gd name="connsiteX3-1085" fmla="*/ 0 w 8182025"/>
              <a:gd name="connsiteY3-1086" fmla="*/ 0 h 6879174"/>
              <a:gd name="connsiteX4-1087" fmla="*/ 6868891 w 8182025"/>
              <a:gd name="connsiteY4-1088" fmla="*/ 197279 h 6879174"/>
              <a:gd name="connsiteX0-1089" fmla="*/ 6868891 w 8182025"/>
              <a:gd name="connsiteY0-1090" fmla="*/ 197279 h 6879174"/>
              <a:gd name="connsiteX1-1091" fmla="*/ 6858000 w 8182025"/>
              <a:gd name="connsiteY1-1092" fmla="*/ 6879174 h 6879174"/>
              <a:gd name="connsiteX2-1093" fmla="*/ 0 w 8182025"/>
              <a:gd name="connsiteY2-1094" fmla="*/ 6879174 h 6879174"/>
              <a:gd name="connsiteX3-1095" fmla="*/ 0 w 8182025"/>
              <a:gd name="connsiteY3-1096" fmla="*/ 0 h 6879174"/>
              <a:gd name="connsiteX4-1097" fmla="*/ 6868891 w 8182025"/>
              <a:gd name="connsiteY4-1098" fmla="*/ 197279 h 6879174"/>
              <a:gd name="connsiteX0-1099" fmla="*/ 6868891 w 7374082"/>
              <a:gd name="connsiteY0-1100" fmla="*/ 197279 h 7217839"/>
              <a:gd name="connsiteX1-1101" fmla="*/ 6858000 w 7374082"/>
              <a:gd name="connsiteY1-1102" fmla="*/ 6879174 h 7217839"/>
              <a:gd name="connsiteX2-1103" fmla="*/ 0 w 7374082"/>
              <a:gd name="connsiteY2-1104" fmla="*/ 6879174 h 7217839"/>
              <a:gd name="connsiteX3-1105" fmla="*/ 0 w 7374082"/>
              <a:gd name="connsiteY3-1106" fmla="*/ 0 h 7217839"/>
              <a:gd name="connsiteX4-1107" fmla="*/ 6868891 w 7374082"/>
              <a:gd name="connsiteY4-1108" fmla="*/ 197279 h 7217839"/>
              <a:gd name="connsiteX0-1109" fmla="*/ 6868891 w 7513044"/>
              <a:gd name="connsiteY0-1110" fmla="*/ 197279 h 6879174"/>
              <a:gd name="connsiteX1-1111" fmla="*/ 6858000 w 7513044"/>
              <a:gd name="connsiteY1-1112" fmla="*/ 6879174 h 6879174"/>
              <a:gd name="connsiteX2-1113" fmla="*/ 0 w 7513044"/>
              <a:gd name="connsiteY2-1114" fmla="*/ 6879174 h 6879174"/>
              <a:gd name="connsiteX3-1115" fmla="*/ 0 w 7513044"/>
              <a:gd name="connsiteY3-1116" fmla="*/ 0 h 6879174"/>
              <a:gd name="connsiteX4-1117" fmla="*/ 6868891 w 7513044"/>
              <a:gd name="connsiteY4-1118" fmla="*/ 197279 h 6879174"/>
              <a:gd name="connsiteX0-1119" fmla="*/ 6868891 w 7374082"/>
              <a:gd name="connsiteY0-1120" fmla="*/ 197279 h 6879174"/>
              <a:gd name="connsiteX1-1121" fmla="*/ 6858000 w 7374082"/>
              <a:gd name="connsiteY1-1122" fmla="*/ 6879174 h 6879174"/>
              <a:gd name="connsiteX2-1123" fmla="*/ 0 w 7374082"/>
              <a:gd name="connsiteY2-1124" fmla="*/ 6879174 h 6879174"/>
              <a:gd name="connsiteX3-1125" fmla="*/ 0 w 7374082"/>
              <a:gd name="connsiteY3-1126" fmla="*/ 0 h 6879174"/>
              <a:gd name="connsiteX4-1127" fmla="*/ 6868891 w 7374082"/>
              <a:gd name="connsiteY4-1128" fmla="*/ 197279 h 6879174"/>
              <a:gd name="connsiteX0-1129" fmla="*/ 6868891 w 6868891"/>
              <a:gd name="connsiteY0-1130" fmla="*/ 197279 h 6879174"/>
              <a:gd name="connsiteX1-1131" fmla="*/ 6858000 w 6868891"/>
              <a:gd name="connsiteY1-1132" fmla="*/ 6879174 h 6879174"/>
              <a:gd name="connsiteX2-1133" fmla="*/ 0 w 6868891"/>
              <a:gd name="connsiteY2-1134" fmla="*/ 6879174 h 6879174"/>
              <a:gd name="connsiteX3-1135" fmla="*/ 0 w 6868891"/>
              <a:gd name="connsiteY3-1136" fmla="*/ 0 h 6879174"/>
              <a:gd name="connsiteX4-1137" fmla="*/ 6868891 w 6868891"/>
              <a:gd name="connsiteY4-1138" fmla="*/ 197279 h 6879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68891" h="6879174">
                <a:moveTo>
                  <a:pt x="6868891" y="197279"/>
                </a:moveTo>
                <a:cubicBezTo>
                  <a:pt x="6865263" y="1808265"/>
                  <a:pt x="6858000" y="6879174"/>
                  <a:pt x="6858000" y="6879174"/>
                </a:cubicBezTo>
                <a:lnTo>
                  <a:pt x="0" y="6879174"/>
                </a:lnTo>
                <a:lnTo>
                  <a:pt x="0" y="0"/>
                </a:lnTo>
                <a:cubicBezTo>
                  <a:pt x="2329546" y="1257529"/>
                  <a:pt x="4524837" y="1741029"/>
                  <a:pt x="6868891" y="197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7137668" y="3277815"/>
            <a:ext cx="3847848" cy="707886"/>
          </a:xfrm>
          <a:prstGeom prst="rect">
            <a:avLst/>
          </a:prstGeom>
          <a:solidFill>
            <a:schemeClr val="bg1">
              <a:alpha val="0"/>
            </a:schemeClr>
          </a:solidFill>
        </p:spPr>
        <p:txBody>
          <a:bodyPr wrap="square">
            <a:spAutoFit/>
          </a:bodyPr>
          <a:lstStyle>
            <a:lvl1pPr eaLnBrk="0" hangingPunct="0">
              <a:defRPr sz="2800" b="1">
                <a:solidFill>
                  <a:schemeClr val="accent1"/>
                </a:solidFill>
                <a:latin typeface="微软雅黑" panose="020B0503020204020204" pitchFamily="34" charset="-122"/>
                <a:ea typeface="微软雅黑" panose="020B0503020204020204" pitchFamily="34" charset="-122"/>
                <a:cs typeface="+mj-cs"/>
              </a:defRPr>
            </a:lvl1pPr>
            <a:lvl2pPr algn="r" eaLnBrk="0" hangingPunct="0">
              <a:defRPr sz="2000" b="1">
                <a:solidFill>
                  <a:srgbClr val="404040"/>
                </a:solidFill>
                <a:latin typeface="微软雅黑" panose="020B0503020204020204" pitchFamily="34" charset="-122"/>
                <a:ea typeface="微软雅黑" panose="020B0503020204020204" pitchFamily="34" charset="-122"/>
              </a:defRPr>
            </a:lvl2pPr>
            <a:lvl3pPr algn="r" eaLnBrk="0" hangingPunct="0">
              <a:defRPr sz="2000" b="1">
                <a:solidFill>
                  <a:srgbClr val="404040"/>
                </a:solidFill>
                <a:latin typeface="微软雅黑" panose="020B0503020204020204" pitchFamily="34" charset="-122"/>
                <a:ea typeface="微软雅黑" panose="020B0503020204020204" pitchFamily="34" charset="-122"/>
              </a:defRPr>
            </a:lvl3pPr>
            <a:lvl4pPr algn="r" eaLnBrk="0" hangingPunct="0">
              <a:defRPr sz="2000" b="1">
                <a:solidFill>
                  <a:srgbClr val="404040"/>
                </a:solidFill>
                <a:latin typeface="微软雅黑" panose="020B0503020204020204" pitchFamily="34" charset="-122"/>
                <a:ea typeface="微软雅黑" panose="020B0503020204020204" pitchFamily="34" charset="-122"/>
              </a:defRPr>
            </a:lvl4pPr>
            <a:lvl5pPr algn="r" eaLnBrk="0" hangingPunct="0">
              <a:defRPr sz="2000" b="1">
                <a:solidFill>
                  <a:srgbClr val="404040"/>
                </a:solidFill>
                <a:latin typeface="微软雅黑" panose="020B0503020204020204" pitchFamily="34" charset="-122"/>
                <a:ea typeface="微软雅黑" panose="020B0503020204020204" pitchFamily="34" charset="-122"/>
              </a:defRPr>
            </a:lvl5pPr>
            <a:lvl6pPr marL="457200" algn="r" fontAlgn="base">
              <a:spcBef>
                <a:spcPct val="0"/>
              </a:spcBef>
              <a:spcAft>
                <a:spcPct val="0"/>
              </a:spcAft>
              <a:defRPr>
                <a:latin typeface="Arial" panose="020B0604020202090204" pitchFamily="34" charset="0"/>
                <a:ea typeface="宋体" charset="-122"/>
              </a:defRPr>
            </a:lvl6pPr>
            <a:lvl7pPr marL="914400" algn="r" fontAlgn="base">
              <a:spcBef>
                <a:spcPct val="0"/>
              </a:spcBef>
              <a:spcAft>
                <a:spcPct val="0"/>
              </a:spcAft>
              <a:defRPr>
                <a:latin typeface="Arial" panose="020B0604020202090204" pitchFamily="34" charset="0"/>
                <a:ea typeface="宋体" charset="-122"/>
              </a:defRPr>
            </a:lvl7pPr>
            <a:lvl8pPr marL="1371600" algn="r" fontAlgn="base">
              <a:spcBef>
                <a:spcPct val="0"/>
              </a:spcBef>
              <a:spcAft>
                <a:spcPct val="0"/>
              </a:spcAft>
              <a:defRPr>
                <a:latin typeface="Arial" panose="020B0604020202090204" pitchFamily="34" charset="0"/>
                <a:ea typeface="宋体" charset="-122"/>
              </a:defRPr>
            </a:lvl8pPr>
            <a:lvl9pPr marL="1828800" algn="r" fontAlgn="base">
              <a:spcBef>
                <a:spcPct val="0"/>
              </a:spcBef>
              <a:spcAft>
                <a:spcPct val="0"/>
              </a:spcAft>
              <a:defRPr>
                <a:latin typeface="Arial" panose="020B0604020202090204" pitchFamily="34" charset="0"/>
                <a:ea typeface="宋体" charset="-122"/>
              </a:defRPr>
            </a:lvl9pPr>
          </a:lstStyle>
          <a:p>
            <a:r>
              <a:rPr lang="en-US" altLang="zh-CN" sz="4000" dirty="0">
                <a:sym typeface="微软雅黑" panose="020B0503020204020204" pitchFamily="34" charset="-122"/>
              </a:rPr>
              <a:t>Introduction</a:t>
            </a:r>
            <a:endParaRPr lang="en-US" altLang="zh-CN" sz="4000" dirty="0">
              <a:sym typeface="微软雅黑" panose="020B0503020204020204" pitchFamily="34" charset="-122"/>
            </a:endParaRPr>
          </a:p>
        </p:txBody>
      </p:sp>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9906000" y="825500"/>
            <a:ext cx="1397000" cy="1397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22067"/>
            <a:ext cx="7512705" cy="584775"/>
          </a:xfrm>
          <a:prstGeom prst="rect">
            <a:avLst/>
          </a:prstGeom>
          <a:noFill/>
        </p:spPr>
        <p:txBody>
          <a:bodyPr wrap="square" rtlCol="0">
            <a:spAutoFit/>
          </a:bodyPr>
          <a:lstStyle/>
          <a:p>
            <a:r>
              <a:rPr lang="en-US" altLang="zh-CN" sz="3200" b="1" dirty="0">
                <a:solidFill>
                  <a:srgbClr val="0070C0"/>
                </a:solidFill>
                <a:latin typeface="Times New Roman" panose="02020503050405090304" pitchFamily="18" charset="0"/>
                <a:cs typeface="Times New Roman" panose="02020503050405090304" pitchFamily="18" charset="0"/>
              </a:rPr>
              <a:t>Background</a:t>
            </a:r>
            <a:endParaRPr lang="en-US" altLang="zh-CN" sz="14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sp>
        <p:nvSpPr>
          <p:cNvPr id="8" name="文本框 7"/>
          <p:cNvSpPr txBox="1"/>
          <p:nvPr/>
        </p:nvSpPr>
        <p:spPr>
          <a:xfrm>
            <a:off x="297180" y="1052195"/>
            <a:ext cx="11484610" cy="46037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Federated Learning</a:t>
            </a:r>
            <a:endParaRPr lang="en-US" altLang="zh-CN" sz="2400" dirty="0">
              <a:latin typeface="Times New Roman" panose="02020503050405090304" pitchFamily="18" charset="0"/>
              <a:cs typeface="Times New Roman" panose="02020503050405090304" pitchFamily="18" charset="0"/>
            </a:endParaRPr>
          </a:p>
        </p:txBody>
      </p:sp>
      <p:pic>
        <p:nvPicPr>
          <p:cNvPr id="2" name="图片 1"/>
          <p:cNvPicPr>
            <a:picLocks noChangeAspect="1"/>
          </p:cNvPicPr>
          <p:nvPr/>
        </p:nvPicPr>
        <p:blipFill>
          <a:blip r:embed="rId1"/>
          <a:srcRect l="7283" t="8626" r="10112"/>
          <a:stretch>
            <a:fillRect/>
          </a:stretch>
        </p:blipFill>
        <p:spPr>
          <a:xfrm>
            <a:off x="505460" y="1958340"/>
            <a:ext cx="5594350" cy="3757930"/>
          </a:xfrm>
          <a:prstGeom prst="rect">
            <a:avLst/>
          </a:prstGeom>
        </p:spPr>
      </p:pic>
      <p:sp>
        <p:nvSpPr>
          <p:cNvPr id="10" name="文本框 9"/>
          <p:cNvSpPr txBox="1"/>
          <p:nvPr/>
        </p:nvSpPr>
        <p:spPr>
          <a:xfrm>
            <a:off x="6347460" y="2192020"/>
            <a:ext cx="5434330" cy="3415030"/>
          </a:xfrm>
          <a:prstGeom prst="rect">
            <a:avLst/>
          </a:prstGeom>
          <a:noFill/>
        </p:spPr>
        <p:txBody>
          <a:bodyPr wrap="square">
            <a:spAutoFit/>
          </a:bodyPr>
          <a:p>
            <a:pPr indent="0">
              <a:buFont typeface="Arial" panose="020B0604020202090204" pitchFamily="34" charset="0"/>
              <a:buNone/>
            </a:pPr>
            <a:r>
              <a:rPr lang="en-US" altLang="zh-CN" sz="2400" dirty="0">
                <a:latin typeface="Times New Roman" panose="02020503050405090304" pitchFamily="18" charset="0"/>
                <a:cs typeface="Times New Roman" panose="02020503050405090304" pitchFamily="18" charset="0"/>
              </a:rPr>
              <a:t>When the data distribution on different devices is heterogeneous, the performance of the global model obtained by federated learning is often poor.</a:t>
            </a:r>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 Personalizing the federated global model to improve its performance for individual devices is a common solution.</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32116"/>
            <a:ext cx="7512705" cy="583565"/>
          </a:xfrm>
          <a:prstGeom prst="rect">
            <a:avLst/>
          </a:prstGeom>
          <a:noFill/>
        </p:spPr>
        <p:txBody>
          <a:bodyPr wrap="square" rtlCol="0">
            <a:spAutoFit/>
          </a:bodyPr>
          <a:lstStyle/>
          <a:p>
            <a:r>
              <a:rPr lang="en-US" altLang="zh-CN" sz="3200" b="1" dirty="0">
                <a:solidFill>
                  <a:srgbClr val="0070C0"/>
                </a:solidFill>
                <a:latin typeface="Times New Roman" panose="02020503050405090304" pitchFamily="18" charset="0"/>
                <a:cs typeface="Times New Roman" panose="02020503050405090304" pitchFamily="18" charset="0"/>
                <a:sym typeface="+mn-ea"/>
              </a:rPr>
              <a:t>Background</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sp>
        <p:nvSpPr>
          <p:cNvPr id="10" name="文本框 9"/>
          <p:cNvSpPr txBox="1"/>
          <p:nvPr/>
        </p:nvSpPr>
        <p:spPr>
          <a:xfrm>
            <a:off x="756285" y="1607185"/>
            <a:ext cx="10362565" cy="3046095"/>
          </a:xfrm>
          <a:prstGeom prst="rect">
            <a:avLst/>
          </a:prstGeom>
          <a:noFill/>
        </p:spPr>
        <p:txBody>
          <a:bodyPr wrap="square">
            <a:spAutoFit/>
          </a:bodyPr>
          <a:p>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Many personalization methods have been proposed, but most of them limit personalization to a single device, which is easily affected by over-fitting.</a:t>
            </a:r>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We propose an approach to personalization based on device clustering. Instead of personalizing the global model on a single device, we personalize it on a set of customers with similar data distribution.</a:t>
            </a:r>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0" y="0"/>
            <a:ext cx="5892801"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bwMode="auto">
          <a:xfrm rot="5400000" flipV="1">
            <a:off x="1870073" y="-1870071"/>
            <a:ext cx="1238251" cy="497839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rot="5400000">
            <a:off x="1879593" y="3759200"/>
            <a:ext cx="1219201" cy="4978399"/>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52"/>
          <p:cNvGrpSpPr/>
          <p:nvPr/>
        </p:nvGrpSpPr>
        <p:grpSpPr>
          <a:xfrm>
            <a:off x="1524000" y="1070224"/>
            <a:ext cx="2754050" cy="4646991"/>
            <a:chOff x="0" y="1111187"/>
            <a:chExt cx="2754050" cy="4646991"/>
          </a:xfrm>
        </p:grpSpPr>
        <p:sp>
          <p:nvSpPr>
            <p:cNvPr id="48" name="椭圆 47"/>
            <p:cNvSpPr/>
            <p:nvPr/>
          </p:nvSpPr>
          <p:spPr>
            <a:xfrm>
              <a:off x="2450246" y="4863799"/>
              <a:ext cx="200570" cy="200570"/>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0" y="1111187"/>
              <a:ext cx="312134" cy="312134"/>
            </a:xfrm>
            <a:prstGeom prst="ellipse">
              <a:avLst/>
            </a:prstGeom>
            <a:solidFill>
              <a:schemeClr val="bg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椭圆 49"/>
            <p:cNvSpPr/>
            <p:nvPr/>
          </p:nvSpPr>
          <p:spPr>
            <a:xfrm>
              <a:off x="1114320" y="1611397"/>
              <a:ext cx="904679" cy="904679"/>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854236" y="5460064"/>
              <a:ext cx="298114" cy="298114"/>
            </a:xfrm>
            <a:prstGeom prst="ellipse">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椭圆 51"/>
            <p:cNvSpPr/>
            <p:nvPr/>
          </p:nvSpPr>
          <p:spPr>
            <a:xfrm>
              <a:off x="2313236" y="1194804"/>
              <a:ext cx="440814" cy="44081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p:nvPr/>
        </p:nvPicPr>
        <p:blipFill>
          <a:blip r:embed="rId1">
            <a:extLst>
              <a:ext uri="{28A0092B-C50C-407E-A947-70E740481C1C}">
                <a14:useLocalDpi xmlns:a14="http://schemas.microsoft.com/office/drawing/2010/main" val="0"/>
              </a:ext>
            </a:extLst>
          </a:blip>
          <a:stretch>
            <a:fillRect/>
          </a:stretch>
        </p:blipFill>
        <p:spPr>
          <a:xfrm>
            <a:off x="0" y="1477282"/>
            <a:ext cx="5312229" cy="3905382"/>
          </a:xfrm>
          <a:prstGeom prst="rect">
            <a:avLst/>
          </a:prstGeom>
        </p:spPr>
      </p:pic>
      <p:pic>
        <p:nvPicPr>
          <p:cNvPr id="3" name="图片 2"/>
          <p:cNvPicPr/>
          <p:nvPr/>
        </p:nvPicPr>
        <p:blipFill>
          <a:blip r:embed="rId1">
            <a:extLst>
              <a:ext uri="{28A0092B-C50C-407E-A947-70E740481C1C}">
                <a14:useLocalDpi xmlns:a14="http://schemas.microsoft.com/office/drawing/2010/main" val="0"/>
              </a:ext>
            </a:extLst>
          </a:blip>
          <a:stretch>
            <a:fillRect/>
          </a:stretch>
        </p:blipFill>
        <p:spPr>
          <a:xfrm>
            <a:off x="0" y="1476018"/>
            <a:ext cx="6648450" cy="3905964"/>
          </a:xfrm>
          <a:prstGeom prst="rect">
            <a:avLst/>
          </a:prstGeom>
        </p:spPr>
      </p:pic>
      <p:sp>
        <p:nvSpPr>
          <p:cNvPr id="39" name="任意多边形 38"/>
          <p:cNvSpPr/>
          <p:nvPr/>
        </p:nvSpPr>
        <p:spPr>
          <a:xfrm rot="16200000">
            <a:off x="1629971" y="1470438"/>
            <a:ext cx="6858003" cy="3917120"/>
          </a:xfrm>
          <a:custGeom>
            <a:avLst/>
            <a:gdLst>
              <a:gd name="connsiteX0" fmla="*/ 9143999 w 9143999"/>
              <a:gd name="connsiteY0" fmla="*/ 0 h 2051818"/>
              <a:gd name="connsiteX1" fmla="*/ 9143999 w 9143999"/>
              <a:gd name="connsiteY1" fmla="*/ 2051818 h 2051818"/>
              <a:gd name="connsiteX2" fmla="*/ 0 w 9143999"/>
              <a:gd name="connsiteY2" fmla="*/ 2051818 h 2051818"/>
              <a:gd name="connsiteX3" fmla="*/ 0 w 9143999"/>
              <a:gd name="connsiteY3" fmla="*/ 1204077 h 2051818"/>
              <a:gd name="connsiteX4" fmla="*/ 6027 w 9143999"/>
              <a:gd name="connsiteY4" fmla="*/ 1207403 h 2051818"/>
              <a:gd name="connsiteX5" fmla="*/ 7674511 w 9143999"/>
              <a:gd name="connsiteY5" fmla="*/ 718908 h 2051818"/>
              <a:gd name="connsiteX6" fmla="*/ 9044856 w 9143999"/>
              <a:gd name="connsiteY6" fmla="*/ 57555 h 2051818"/>
              <a:gd name="connsiteX7" fmla="*/ 9143999 w 9143999"/>
              <a:gd name="connsiteY7" fmla="*/ 0 h 2051818"/>
              <a:gd name="connsiteX0-1" fmla="*/ 9143999 w 9143999"/>
              <a:gd name="connsiteY0-2" fmla="*/ 0 h 2051818"/>
              <a:gd name="connsiteX1-3" fmla="*/ 9143999 w 9143999"/>
              <a:gd name="connsiteY1-4" fmla="*/ 2051818 h 2051818"/>
              <a:gd name="connsiteX2-5" fmla="*/ 0 w 9143999"/>
              <a:gd name="connsiteY2-6" fmla="*/ 2051818 h 2051818"/>
              <a:gd name="connsiteX3-7" fmla="*/ 0 w 9143999"/>
              <a:gd name="connsiteY3-8" fmla="*/ 1204077 h 2051818"/>
              <a:gd name="connsiteX4-9" fmla="*/ 6027 w 9143999"/>
              <a:gd name="connsiteY4-10" fmla="*/ 1207403 h 2051818"/>
              <a:gd name="connsiteX5-11" fmla="*/ 9044856 w 9143999"/>
              <a:gd name="connsiteY5-12" fmla="*/ 57555 h 2051818"/>
              <a:gd name="connsiteX6-13" fmla="*/ 9143999 w 9143999"/>
              <a:gd name="connsiteY6-14" fmla="*/ 0 h 2051818"/>
              <a:gd name="connsiteX0-15" fmla="*/ 9143999 w 9143999"/>
              <a:gd name="connsiteY0-16" fmla="*/ 0 h 2051818"/>
              <a:gd name="connsiteX1-17" fmla="*/ 9143999 w 9143999"/>
              <a:gd name="connsiteY1-18" fmla="*/ 2051818 h 2051818"/>
              <a:gd name="connsiteX2-19" fmla="*/ 0 w 9143999"/>
              <a:gd name="connsiteY2-20" fmla="*/ 2051818 h 2051818"/>
              <a:gd name="connsiteX3-21" fmla="*/ 0 w 9143999"/>
              <a:gd name="connsiteY3-22" fmla="*/ 1204077 h 2051818"/>
              <a:gd name="connsiteX4-23" fmla="*/ 6027 w 9143999"/>
              <a:gd name="connsiteY4-24" fmla="*/ 1207403 h 2051818"/>
              <a:gd name="connsiteX5-25" fmla="*/ 9143999 w 9143999"/>
              <a:gd name="connsiteY5-26" fmla="*/ 0 h 2051818"/>
              <a:gd name="connsiteX0-27" fmla="*/ 9143999 w 9143999"/>
              <a:gd name="connsiteY0-28" fmla="*/ 0 h 2051818"/>
              <a:gd name="connsiteX1-29" fmla="*/ 9143999 w 9143999"/>
              <a:gd name="connsiteY1-30" fmla="*/ 2051818 h 2051818"/>
              <a:gd name="connsiteX2-31" fmla="*/ 0 w 9143999"/>
              <a:gd name="connsiteY2-32" fmla="*/ 2051818 h 2051818"/>
              <a:gd name="connsiteX3-33" fmla="*/ 0 w 9143999"/>
              <a:gd name="connsiteY3-34" fmla="*/ 1204077 h 2051818"/>
              <a:gd name="connsiteX4-35" fmla="*/ 6027 w 9143999"/>
              <a:gd name="connsiteY4-36" fmla="*/ 1207403 h 2051818"/>
              <a:gd name="connsiteX5-37" fmla="*/ 9143999 w 9143999"/>
              <a:gd name="connsiteY5-38" fmla="*/ 0 h 2051818"/>
              <a:gd name="connsiteX0-39" fmla="*/ 9143999 w 9143999"/>
              <a:gd name="connsiteY0-40" fmla="*/ 0 h 2051818"/>
              <a:gd name="connsiteX1-41" fmla="*/ 9143999 w 9143999"/>
              <a:gd name="connsiteY1-42" fmla="*/ 2051818 h 2051818"/>
              <a:gd name="connsiteX2-43" fmla="*/ 0 w 9143999"/>
              <a:gd name="connsiteY2-44" fmla="*/ 2051818 h 2051818"/>
              <a:gd name="connsiteX3-45" fmla="*/ 0 w 9143999"/>
              <a:gd name="connsiteY3-46" fmla="*/ 1204077 h 2051818"/>
              <a:gd name="connsiteX4-47" fmla="*/ 6027 w 9143999"/>
              <a:gd name="connsiteY4-48" fmla="*/ 1207403 h 2051818"/>
              <a:gd name="connsiteX5-49" fmla="*/ 9143999 w 9143999"/>
              <a:gd name="connsiteY5-50" fmla="*/ 0 h 2051818"/>
              <a:gd name="connsiteX0-51" fmla="*/ 9143999 w 9143999"/>
              <a:gd name="connsiteY0-52" fmla="*/ 0 h 2051818"/>
              <a:gd name="connsiteX1-53" fmla="*/ 9143999 w 9143999"/>
              <a:gd name="connsiteY1-54" fmla="*/ 2051818 h 2051818"/>
              <a:gd name="connsiteX2-55" fmla="*/ 0 w 9143999"/>
              <a:gd name="connsiteY2-56" fmla="*/ 2051818 h 2051818"/>
              <a:gd name="connsiteX3-57" fmla="*/ 0 w 9143999"/>
              <a:gd name="connsiteY3-58" fmla="*/ 1204077 h 2051818"/>
              <a:gd name="connsiteX4-59" fmla="*/ 6027 w 9143999"/>
              <a:gd name="connsiteY4-60" fmla="*/ 1207403 h 2051818"/>
              <a:gd name="connsiteX5-61" fmla="*/ 9143999 w 9143999"/>
              <a:gd name="connsiteY5-62" fmla="*/ 0 h 2051818"/>
              <a:gd name="connsiteX0-63" fmla="*/ 9143999 w 9143999"/>
              <a:gd name="connsiteY0-64" fmla="*/ 130228 h 2182046"/>
              <a:gd name="connsiteX1-65" fmla="*/ 9143999 w 9143999"/>
              <a:gd name="connsiteY1-66" fmla="*/ 2182046 h 2182046"/>
              <a:gd name="connsiteX2-67" fmla="*/ 0 w 9143999"/>
              <a:gd name="connsiteY2-68" fmla="*/ 2182046 h 2182046"/>
              <a:gd name="connsiteX3-69" fmla="*/ 0 w 9143999"/>
              <a:gd name="connsiteY3-70" fmla="*/ 1334305 h 2182046"/>
              <a:gd name="connsiteX4-71" fmla="*/ 6027 w 9143999"/>
              <a:gd name="connsiteY4-72" fmla="*/ 0 h 2182046"/>
              <a:gd name="connsiteX5-73" fmla="*/ 9143999 w 9143999"/>
              <a:gd name="connsiteY5-74" fmla="*/ 130228 h 2182046"/>
              <a:gd name="connsiteX0-75" fmla="*/ 9143999 w 9143999"/>
              <a:gd name="connsiteY0-76" fmla="*/ 0 h 2051818"/>
              <a:gd name="connsiteX1-77" fmla="*/ 9143999 w 9143999"/>
              <a:gd name="connsiteY1-78" fmla="*/ 2051818 h 2051818"/>
              <a:gd name="connsiteX2-79" fmla="*/ 0 w 9143999"/>
              <a:gd name="connsiteY2-80" fmla="*/ 2051818 h 2051818"/>
              <a:gd name="connsiteX3-81" fmla="*/ 0 w 9143999"/>
              <a:gd name="connsiteY3-82" fmla="*/ 1204077 h 2051818"/>
              <a:gd name="connsiteX4-83" fmla="*/ 25380 w 9143999"/>
              <a:gd name="connsiteY4-84" fmla="*/ 54648 h 2051818"/>
              <a:gd name="connsiteX5-85" fmla="*/ 9143999 w 9143999"/>
              <a:gd name="connsiteY5-86" fmla="*/ 0 h 2051818"/>
              <a:gd name="connsiteX0-87" fmla="*/ 9143999 w 9143999"/>
              <a:gd name="connsiteY0-88" fmla="*/ 0 h 2051818"/>
              <a:gd name="connsiteX1-89" fmla="*/ 9143999 w 9143999"/>
              <a:gd name="connsiteY1-90" fmla="*/ 2051818 h 2051818"/>
              <a:gd name="connsiteX2-91" fmla="*/ 0 w 9143999"/>
              <a:gd name="connsiteY2-92" fmla="*/ 2051818 h 2051818"/>
              <a:gd name="connsiteX3-93" fmla="*/ 0 w 9143999"/>
              <a:gd name="connsiteY3-94" fmla="*/ 1204077 h 2051818"/>
              <a:gd name="connsiteX4-95" fmla="*/ 25380 w 9143999"/>
              <a:gd name="connsiteY4-96" fmla="*/ 54648 h 2051818"/>
              <a:gd name="connsiteX5-97" fmla="*/ 9143999 w 9143999"/>
              <a:gd name="connsiteY5-98" fmla="*/ 0 h 2051818"/>
              <a:gd name="connsiteX0-99" fmla="*/ 9143999 w 9143999"/>
              <a:gd name="connsiteY0-100" fmla="*/ 0 h 2051818"/>
              <a:gd name="connsiteX1-101" fmla="*/ 9143999 w 9143999"/>
              <a:gd name="connsiteY1-102" fmla="*/ 2051818 h 2051818"/>
              <a:gd name="connsiteX2-103" fmla="*/ 0 w 9143999"/>
              <a:gd name="connsiteY2-104" fmla="*/ 2051818 h 2051818"/>
              <a:gd name="connsiteX3-105" fmla="*/ 0 w 9143999"/>
              <a:gd name="connsiteY3-106" fmla="*/ 1204077 h 2051818"/>
              <a:gd name="connsiteX4-107" fmla="*/ 25380 w 9143999"/>
              <a:gd name="connsiteY4-108" fmla="*/ 54648 h 2051818"/>
              <a:gd name="connsiteX5-109" fmla="*/ 9143999 w 9143999"/>
              <a:gd name="connsiteY5-110" fmla="*/ 0 h 2051818"/>
              <a:gd name="connsiteX0-111" fmla="*/ 9143999 w 9143999"/>
              <a:gd name="connsiteY0-112" fmla="*/ 0 h 2051818"/>
              <a:gd name="connsiteX1-113" fmla="*/ 9143999 w 9143999"/>
              <a:gd name="connsiteY1-114" fmla="*/ 2051818 h 2051818"/>
              <a:gd name="connsiteX2-115" fmla="*/ 0 w 9143999"/>
              <a:gd name="connsiteY2-116" fmla="*/ 2051818 h 2051818"/>
              <a:gd name="connsiteX3-117" fmla="*/ 0 w 9143999"/>
              <a:gd name="connsiteY3-118" fmla="*/ 1204077 h 2051818"/>
              <a:gd name="connsiteX4-119" fmla="*/ 25380 w 9143999"/>
              <a:gd name="connsiteY4-120" fmla="*/ 54648 h 2051818"/>
              <a:gd name="connsiteX5-121" fmla="*/ 9143999 w 9143999"/>
              <a:gd name="connsiteY5-122" fmla="*/ 0 h 2051818"/>
              <a:gd name="connsiteX0-123" fmla="*/ 9124647 w 9143999"/>
              <a:gd name="connsiteY0-124" fmla="*/ 0 h 2127943"/>
              <a:gd name="connsiteX1-125" fmla="*/ 9143999 w 9143999"/>
              <a:gd name="connsiteY1-126" fmla="*/ 2127943 h 2127943"/>
              <a:gd name="connsiteX2-127" fmla="*/ 0 w 9143999"/>
              <a:gd name="connsiteY2-128" fmla="*/ 2127943 h 2127943"/>
              <a:gd name="connsiteX3-129" fmla="*/ 0 w 9143999"/>
              <a:gd name="connsiteY3-130" fmla="*/ 1280202 h 2127943"/>
              <a:gd name="connsiteX4-131" fmla="*/ 25380 w 9143999"/>
              <a:gd name="connsiteY4-132" fmla="*/ 130773 h 2127943"/>
              <a:gd name="connsiteX5-133" fmla="*/ 9124647 w 9143999"/>
              <a:gd name="connsiteY5-134" fmla="*/ 0 h 2127943"/>
              <a:gd name="connsiteX0-135" fmla="*/ 9124647 w 9143999"/>
              <a:gd name="connsiteY0-136" fmla="*/ 0 h 2127943"/>
              <a:gd name="connsiteX1-137" fmla="*/ 9143999 w 9143999"/>
              <a:gd name="connsiteY1-138" fmla="*/ 2127943 h 2127943"/>
              <a:gd name="connsiteX2-139" fmla="*/ 0 w 9143999"/>
              <a:gd name="connsiteY2-140" fmla="*/ 2127943 h 2127943"/>
              <a:gd name="connsiteX3-141" fmla="*/ 0 w 9143999"/>
              <a:gd name="connsiteY3-142" fmla="*/ 1280202 h 2127943"/>
              <a:gd name="connsiteX4-143" fmla="*/ 25380 w 9143999"/>
              <a:gd name="connsiteY4-144" fmla="*/ 130773 h 2127943"/>
              <a:gd name="connsiteX5-145" fmla="*/ 9124647 w 9143999"/>
              <a:gd name="connsiteY5-146" fmla="*/ 0 h 2127943"/>
              <a:gd name="connsiteX0-147" fmla="*/ 9124647 w 9143999"/>
              <a:gd name="connsiteY0-148" fmla="*/ 0 h 2127943"/>
              <a:gd name="connsiteX1-149" fmla="*/ 9143999 w 9143999"/>
              <a:gd name="connsiteY1-150" fmla="*/ 2127943 h 2127943"/>
              <a:gd name="connsiteX2-151" fmla="*/ 0 w 9143999"/>
              <a:gd name="connsiteY2-152" fmla="*/ 2127943 h 2127943"/>
              <a:gd name="connsiteX3-153" fmla="*/ 0 w 9143999"/>
              <a:gd name="connsiteY3-154" fmla="*/ 1280202 h 2127943"/>
              <a:gd name="connsiteX4-155" fmla="*/ 6028 w 9143999"/>
              <a:gd name="connsiteY4-156" fmla="*/ 11147 h 2127943"/>
              <a:gd name="connsiteX5-157" fmla="*/ 9124647 w 9143999"/>
              <a:gd name="connsiteY5-158" fmla="*/ 0 h 2127943"/>
              <a:gd name="connsiteX0-159" fmla="*/ 9138134 w 9157486"/>
              <a:gd name="connsiteY0-160" fmla="*/ 0 h 2127943"/>
              <a:gd name="connsiteX1-161" fmla="*/ 9157486 w 9157486"/>
              <a:gd name="connsiteY1-162" fmla="*/ 2127943 h 2127943"/>
              <a:gd name="connsiteX2-163" fmla="*/ 13487 w 9157486"/>
              <a:gd name="connsiteY2-164" fmla="*/ 2127943 h 2127943"/>
              <a:gd name="connsiteX3-165" fmla="*/ 13487 w 9157486"/>
              <a:gd name="connsiteY3-166" fmla="*/ 1280202 h 2127943"/>
              <a:gd name="connsiteX4-167" fmla="*/ 163 w 9157486"/>
              <a:gd name="connsiteY4-168" fmla="*/ 141648 h 2127943"/>
              <a:gd name="connsiteX5-169" fmla="*/ 9138134 w 9157486"/>
              <a:gd name="connsiteY5-170" fmla="*/ 0 h 21279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157486" h="2127943">
                <a:moveTo>
                  <a:pt x="9138134" y="0"/>
                </a:moveTo>
                <a:lnTo>
                  <a:pt x="9157486" y="2127943"/>
                </a:lnTo>
                <a:lnTo>
                  <a:pt x="13487" y="2127943"/>
                </a:lnTo>
                <a:lnTo>
                  <a:pt x="13487" y="1280202"/>
                </a:lnTo>
                <a:cubicBezTo>
                  <a:pt x="15496" y="857184"/>
                  <a:pt x="-1846" y="564666"/>
                  <a:pt x="163" y="141648"/>
                </a:cubicBezTo>
                <a:cubicBezTo>
                  <a:pt x="3568670" y="1577063"/>
                  <a:pt x="7137176" y="1131097"/>
                  <a:pt x="9138134" y="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任意多边形 43"/>
          <p:cNvSpPr/>
          <p:nvPr/>
        </p:nvSpPr>
        <p:spPr>
          <a:xfrm rot="16200000">
            <a:off x="3842254" y="-16037"/>
            <a:ext cx="6868899" cy="6879174"/>
          </a:xfrm>
          <a:custGeom>
            <a:avLst/>
            <a:gdLst>
              <a:gd name="connsiteX0" fmla="*/ 6858000 w 6858000"/>
              <a:gd name="connsiteY0" fmla="*/ 0 h 6459417"/>
              <a:gd name="connsiteX1" fmla="*/ 6858000 w 6858000"/>
              <a:gd name="connsiteY1" fmla="*/ 1675279 h 6459417"/>
              <a:gd name="connsiteX2" fmla="*/ 6858000 w 6858000"/>
              <a:gd name="connsiteY2" fmla="*/ 1819701 h 6459417"/>
              <a:gd name="connsiteX3" fmla="*/ 6858000 w 6858000"/>
              <a:gd name="connsiteY3" fmla="*/ 2278767 h 6459417"/>
              <a:gd name="connsiteX4" fmla="*/ 6858000 w 6858000"/>
              <a:gd name="connsiteY4" fmla="*/ 3954046 h 6459417"/>
              <a:gd name="connsiteX5" fmla="*/ 6858000 w 6858000"/>
              <a:gd name="connsiteY5" fmla="*/ 4098468 h 6459417"/>
              <a:gd name="connsiteX6" fmla="*/ 6858000 w 6858000"/>
              <a:gd name="connsiteY6" fmla="*/ 4180650 h 6459417"/>
              <a:gd name="connsiteX7" fmla="*/ 6858000 w 6858000"/>
              <a:gd name="connsiteY7" fmla="*/ 6459417 h 6459417"/>
              <a:gd name="connsiteX8" fmla="*/ 0 w 6858000"/>
              <a:gd name="connsiteY8" fmla="*/ 6459417 h 6459417"/>
              <a:gd name="connsiteX9" fmla="*/ 0 w 6858000"/>
              <a:gd name="connsiteY9" fmla="*/ 4180650 h 6459417"/>
              <a:gd name="connsiteX10" fmla="*/ 0 w 6858000"/>
              <a:gd name="connsiteY10" fmla="*/ 4098468 h 6459417"/>
              <a:gd name="connsiteX11" fmla="*/ 0 w 6858000"/>
              <a:gd name="connsiteY11" fmla="*/ 3954046 h 6459417"/>
              <a:gd name="connsiteX12" fmla="*/ 0 w 6858000"/>
              <a:gd name="connsiteY12" fmla="*/ 3295924 h 6459417"/>
              <a:gd name="connsiteX13" fmla="*/ 0 w 6858000"/>
              <a:gd name="connsiteY13" fmla="*/ 1819701 h 6459417"/>
              <a:gd name="connsiteX14" fmla="*/ 0 w 6858000"/>
              <a:gd name="connsiteY14" fmla="*/ 1675279 h 6459417"/>
              <a:gd name="connsiteX15" fmla="*/ 0 w 6858000"/>
              <a:gd name="connsiteY15" fmla="*/ 1017157 h 6459417"/>
              <a:gd name="connsiteX16" fmla="*/ 227535 w 6858000"/>
              <a:gd name="connsiteY16" fmla="*/ 1166258 h 6459417"/>
              <a:gd name="connsiteX17" fmla="*/ 6270374 w 6858000"/>
              <a:gd name="connsiteY17" fmla="*/ 412001 h 6459417"/>
              <a:gd name="connsiteX18" fmla="*/ 6705779 w 6858000"/>
              <a:gd name="connsiteY18" fmla="*/ 117916 h 6459417"/>
              <a:gd name="connsiteX0-1" fmla="*/ 6858000 w 6941935"/>
              <a:gd name="connsiteY0-2" fmla="*/ 56823 h 6516240"/>
              <a:gd name="connsiteX1-3" fmla="*/ 6858000 w 6941935"/>
              <a:gd name="connsiteY1-4" fmla="*/ 1732102 h 6516240"/>
              <a:gd name="connsiteX2-5" fmla="*/ 6858000 w 6941935"/>
              <a:gd name="connsiteY2-6" fmla="*/ 1876524 h 6516240"/>
              <a:gd name="connsiteX3-7" fmla="*/ 6858000 w 6941935"/>
              <a:gd name="connsiteY3-8" fmla="*/ 2335590 h 6516240"/>
              <a:gd name="connsiteX4-9" fmla="*/ 6858000 w 6941935"/>
              <a:gd name="connsiteY4-10" fmla="*/ 4010869 h 6516240"/>
              <a:gd name="connsiteX5-11" fmla="*/ 6858000 w 6941935"/>
              <a:gd name="connsiteY5-12" fmla="*/ 4155291 h 6516240"/>
              <a:gd name="connsiteX6-13" fmla="*/ 6858000 w 6941935"/>
              <a:gd name="connsiteY6-14" fmla="*/ 4237473 h 6516240"/>
              <a:gd name="connsiteX7-15" fmla="*/ 6858000 w 6941935"/>
              <a:gd name="connsiteY7-16" fmla="*/ 6516240 h 6516240"/>
              <a:gd name="connsiteX8-17" fmla="*/ 0 w 6941935"/>
              <a:gd name="connsiteY8-18" fmla="*/ 6516240 h 6516240"/>
              <a:gd name="connsiteX9-19" fmla="*/ 0 w 6941935"/>
              <a:gd name="connsiteY9-20" fmla="*/ 4237473 h 6516240"/>
              <a:gd name="connsiteX10-21" fmla="*/ 0 w 6941935"/>
              <a:gd name="connsiteY10-22" fmla="*/ 4155291 h 6516240"/>
              <a:gd name="connsiteX11-23" fmla="*/ 0 w 6941935"/>
              <a:gd name="connsiteY11-24" fmla="*/ 4010869 h 6516240"/>
              <a:gd name="connsiteX12-25" fmla="*/ 0 w 6941935"/>
              <a:gd name="connsiteY12-26" fmla="*/ 3352747 h 6516240"/>
              <a:gd name="connsiteX13-27" fmla="*/ 0 w 6941935"/>
              <a:gd name="connsiteY13-28" fmla="*/ 1876524 h 6516240"/>
              <a:gd name="connsiteX14-29" fmla="*/ 0 w 6941935"/>
              <a:gd name="connsiteY14-30" fmla="*/ 1732102 h 6516240"/>
              <a:gd name="connsiteX15-31" fmla="*/ 0 w 6941935"/>
              <a:gd name="connsiteY15-32" fmla="*/ 1073980 h 6516240"/>
              <a:gd name="connsiteX16-33" fmla="*/ 227535 w 6941935"/>
              <a:gd name="connsiteY16-34" fmla="*/ 1223081 h 6516240"/>
              <a:gd name="connsiteX17-35" fmla="*/ 6270374 w 6941935"/>
              <a:gd name="connsiteY17-36" fmla="*/ 468824 h 6516240"/>
              <a:gd name="connsiteX18-37" fmla="*/ 6858000 w 6941935"/>
              <a:gd name="connsiteY18-38" fmla="*/ 56823 h 6516240"/>
              <a:gd name="connsiteX0-39" fmla="*/ 6858000 w 6858000"/>
              <a:gd name="connsiteY0-40" fmla="*/ 4734 h 6464151"/>
              <a:gd name="connsiteX1-41" fmla="*/ 6858000 w 6858000"/>
              <a:gd name="connsiteY1-42" fmla="*/ 1680013 h 6464151"/>
              <a:gd name="connsiteX2-43" fmla="*/ 6858000 w 6858000"/>
              <a:gd name="connsiteY2-44" fmla="*/ 1824435 h 6464151"/>
              <a:gd name="connsiteX3-45" fmla="*/ 6858000 w 6858000"/>
              <a:gd name="connsiteY3-46" fmla="*/ 2283501 h 6464151"/>
              <a:gd name="connsiteX4-47" fmla="*/ 6858000 w 6858000"/>
              <a:gd name="connsiteY4-48" fmla="*/ 3958780 h 6464151"/>
              <a:gd name="connsiteX5-49" fmla="*/ 6858000 w 6858000"/>
              <a:gd name="connsiteY5-50" fmla="*/ 4103202 h 6464151"/>
              <a:gd name="connsiteX6-51" fmla="*/ 6858000 w 6858000"/>
              <a:gd name="connsiteY6-52" fmla="*/ 4185384 h 6464151"/>
              <a:gd name="connsiteX7-53" fmla="*/ 6858000 w 6858000"/>
              <a:gd name="connsiteY7-54" fmla="*/ 6464151 h 6464151"/>
              <a:gd name="connsiteX8-55" fmla="*/ 0 w 6858000"/>
              <a:gd name="connsiteY8-56" fmla="*/ 6464151 h 6464151"/>
              <a:gd name="connsiteX9-57" fmla="*/ 0 w 6858000"/>
              <a:gd name="connsiteY9-58" fmla="*/ 4185384 h 6464151"/>
              <a:gd name="connsiteX10-59" fmla="*/ 0 w 6858000"/>
              <a:gd name="connsiteY10-60" fmla="*/ 4103202 h 6464151"/>
              <a:gd name="connsiteX11-61" fmla="*/ 0 w 6858000"/>
              <a:gd name="connsiteY11-62" fmla="*/ 3958780 h 6464151"/>
              <a:gd name="connsiteX12-63" fmla="*/ 0 w 6858000"/>
              <a:gd name="connsiteY12-64" fmla="*/ 3300658 h 6464151"/>
              <a:gd name="connsiteX13-65" fmla="*/ 0 w 6858000"/>
              <a:gd name="connsiteY13-66" fmla="*/ 1824435 h 6464151"/>
              <a:gd name="connsiteX14-67" fmla="*/ 0 w 6858000"/>
              <a:gd name="connsiteY14-68" fmla="*/ 1680013 h 6464151"/>
              <a:gd name="connsiteX15-69" fmla="*/ 0 w 6858000"/>
              <a:gd name="connsiteY15-70" fmla="*/ 1021891 h 6464151"/>
              <a:gd name="connsiteX16-71" fmla="*/ 227535 w 6858000"/>
              <a:gd name="connsiteY16-72" fmla="*/ 1170992 h 6464151"/>
              <a:gd name="connsiteX17-73" fmla="*/ 6858000 w 6858000"/>
              <a:gd name="connsiteY17-74" fmla="*/ 4734 h 6464151"/>
              <a:gd name="connsiteX0-75" fmla="*/ 6858000 w 6858000"/>
              <a:gd name="connsiteY0-76" fmla="*/ 0 h 6459417"/>
              <a:gd name="connsiteX1-77" fmla="*/ 6858000 w 6858000"/>
              <a:gd name="connsiteY1-78" fmla="*/ 1675279 h 6459417"/>
              <a:gd name="connsiteX2-79" fmla="*/ 6858000 w 6858000"/>
              <a:gd name="connsiteY2-80" fmla="*/ 1819701 h 6459417"/>
              <a:gd name="connsiteX3-81" fmla="*/ 6858000 w 6858000"/>
              <a:gd name="connsiteY3-82" fmla="*/ 2278767 h 6459417"/>
              <a:gd name="connsiteX4-83" fmla="*/ 6858000 w 6858000"/>
              <a:gd name="connsiteY4-84" fmla="*/ 3954046 h 6459417"/>
              <a:gd name="connsiteX5-85" fmla="*/ 6858000 w 6858000"/>
              <a:gd name="connsiteY5-86" fmla="*/ 4098468 h 6459417"/>
              <a:gd name="connsiteX6-87" fmla="*/ 6858000 w 6858000"/>
              <a:gd name="connsiteY6-88" fmla="*/ 4180650 h 6459417"/>
              <a:gd name="connsiteX7-89" fmla="*/ 6858000 w 6858000"/>
              <a:gd name="connsiteY7-90" fmla="*/ 6459417 h 6459417"/>
              <a:gd name="connsiteX8-91" fmla="*/ 0 w 6858000"/>
              <a:gd name="connsiteY8-92" fmla="*/ 6459417 h 6459417"/>
              <a:gd name="connsiteX9-93" fmla="*/ 0 w 6858000"/>
              <a:gd name="connsiteY9-94" fmla="*/ 4180650 h 6459417"/>
              <a:gd name="connsiteX10-95" fmla="*/ 0 w 6858000"/>
              <a:gd name="connsiteY10-96" fmla="*/ 4098468 h 6459417"/>
              <a:gd name="connsiteX11-97" fmla="*/ 0 w 6858000"/>
              <a:gd name="connsiteY11-98" fmla="*/ 3954046 h 6459417"/>
              <a:gd name="connsiteX12-99" fmla="*/ 0 w 6858000"/>
              <a:gd name="connsiteY12-100" fmla="*/ 3295924 h 6459417"/>
              <a:gd name="connsiteX13-101" fmla="*/ 0 w 6858000"/>
              <a:gd name="connsiteY13-102" fmla="*/ 1819701 h 6459417"/>
              <a:gd name="connsiteX14-103" fmla="*/ 0 w 6858000"/>
              <a:gd name="connsiteY14-104" fmla="*/ 1675279 h 6459417"/>
              <a:gd name="connsiteX15-105" fmla="*/ 0 w 6858000"/>
              <a:gd name="connsiteY15-106" fmla="*/ 1017157 h 6459417"/>
              <a:gd name="connsiteX16-107" fmla="*/ 227535 w 6858000"/>
              <a:gd name="connsiteY16-108" fmla="*/ 1166258 h 6459417"/>
              <a:gd name="connsiteX17-109" fmla="*/ 6858000 w 6858000"/>
              <a:gd name="connsiteY17-110" fmla="*/ 0 h 6459417"/>
              <a:gd name="connsiteX0-111" fmla="*/ 6858000 w 6858000"/>
              <a:gd name="connsiteY0-112" fmla="*/ 0 h 6459417"/>
              <a:gd name="connsiteX1-113" fmla="*/ 6858000 w 6858000"/>
              <a:gd name="connsiteY1-114" fmla="*/ 1675279 h 6459417"/>
              <a:gd name="connsiteX2-115" fmla="*/ 6858000 w 6858000"/>
              <a:gd name="connsiteY2-116" fmla="*/ 1819701 h 6459417"/>
              <a:gd name="connsiteX3-117" fmla="*/ 6858000 w 6858000"/>
              <a:gd name="connsiteY3-118" fmla="*/ 2278767 h 6459417"/>
              <a:gd name="connsiteX4-119" fmla="*/ 6858000 w 6858000"/>
              <a:gd name="connsiteY4-120" fmla="*/ 3954046 h 6459417"/>
              <a:gd name="connsiteX5-121" fmla="*/ 6858000 w 6858000"/>
              <a:gd name="connsiteY5-122" fmla="*/ 4098468 h 6459417"/>
              <a:gd name="connsiteX6-123" fmla="*/ 6858000 w 6858000"/>
              <a:gd name="connsiteY6-124" fmla="*/ 4180650 h 6459417"/>
              <a:gd name="connsiteX7-125" fmla="*/ 6858000 w 6858000"/>
              <a:gd name="connsiteY7-126" fmla="*/ 6459417 h 6459417"/>
              <a:gd name="connsiteX8-127" fmla="*/ 0 w 6858000"/>
              <a:gd name="connsiteY8-128" fmla="*/ 6459417 h 6459417"/>
              <a:gd name="connsiteX9-129" fmla="*/ 0 w 6858000"/>
              <a:gd name="connsiteY9-130" fmla="*/ 4180650 h 6459417"/>
              <a:gd name="connsiteX10-131" fmla="*/ 0 w 6858000"/>
              <a:gd name="connsiteY10-132" fmla="*/ 4098468 h 6459417"/>
              <a:gd name="connsiteX11-133" fmla="*/ 0 w 6858000"/>
              <a:gd name="connsiteY11-134" fmla="*/ 3954046 h 6459417"/>
              <a:gd name="connsiteX12-135" fmla="*/ 0 w 6858000"/>
              <a:gd name="connsiteY12-136" fmla="*/ 3295924 h 6459417"/>
              <a:gd name="connsiteX13-137" fmla="*/ 0 w 6858000"/>
              <a:gd name="connsiteY13-138" fmla="*/ 1819701 h 6459417"/>
              <a:gd name="connsiteX14-139" fmla="*/ 0 w 6858000"/>
              <a:gd name="connsiteY14-140" fmla="*/ 1675279 h 6459417"/>
              <a:gd name="connsiteX15-141" fmla="*/ 0 w 6858000"/>
              <a:gd name="connsiteY15-142" fmla="*/ 1017157 h 6459417"/>
              <a:gd name="connsiteX16-143" fmla="*/ 6858000 w 6858000"/>
              <a:gd name="connsiteY16-144" fmla="*/ 0 h 6459417"/>
              <a:gd name="connsiteX0-145" fmla="*/ 6858000 w 6858000"/>
              <a:gd name="connsiteY0-146" fmla="*/ 0 h 6459417"/>
              <a:gd name="connsiteX1-147" fmla="*/ 6858000 w 6858000"/>
              <a:gd name="connsiteY1-148" fmla="*/ 1675279 h 6459417"/>
              <a:gd name="connsiteX2-149" fmla="*/ 6858000 w 6858000"/>
              <a:gd name="connsiteY2-150" fmla="*/ 1819701 h 6459417"/>
              <a:gd name="connsiteX3-151" fmla="*/ 6858000 w 6858000"/>
              <a:gd name="connsiteY3-152" fmla="*/ 2278767 h 6459417"/>
              <a:gd name="connsiteX4-153" fmla="*/ 6858000 w 6858000"/>
              <a:gd name="connsiteY4-154" fmla="*/ 3954046 h 6459417"/>
              <a:gd name="connsiteX5-155" fmla="*/ 6858000 w 6858000"/>
              <a:gd name="connsiteY5-156" fmla="*/ 4098468 h 6459417"/>
              <a:gd name="connsiteX6-157" fmla="*/ 6858000 w 6858000"/>
              <a:gd name="connsiteY6-158" fmla="*/ 4180650 h 6459417"/>
              <a:gd name="connsiteX7-159" fmla="*/ 6858000 w 6858000"/>
              <a:gd name="connsiteY7-160" fmla="*/ 6459417 h 6459417"/>
              <a:gd name="connsiteX8-161" fmla="*/ 0 w 6858000"/>
              <a:gd name="connsiteY8-162" fmla="*/ 6459417 h 6459417"/>
              <a:gd name="connsiteX9-163" fmla="*/ 0 w 6858000"/>
              <a:gd name="connsiteY9-164" fmla="*/ 4180650 h 6459417"/>
              <a:gd name="connsiteX10-165" fmla="*/ 0 w 6858000"/>
              <a:gd name="connsiteY10-166" fmla="*/ 4098468 h 6459417"/>
              <a:gd name="connsiteX11-167" fmla="*/ 0 w 6858000"/>
              <a:gd name="connsiteY11-168" fmla="*/ 3954046 h 6459417"/>
              <a:gd name="connsiteX12-169" fmla="*/ 0 w 6858000"/>
              <a:gd name="connsiteY12-170" fmla="*/ 3295924 h 6459417"/>
              <a:gd name="connsiteX13-171" fmla="*/ 0 w 6858000"/>
              <a:gd name="connsiteY13-172" fmla="*/ 1819701 h 6459417"/>
              <a:gd name="connsiteX14-173" fmla="*/ 0 w 6858000"/>
              <a:gd name="connsiteY14-174" fmla="*/ 1675279 h 6459417"/>
              <a:gd name="connsiteX15-175" fmla="*/ 0 w 6858000"/>
              <a:gd name="connsiteY15-176" fmla="*/ 1017157 h 6459417"/>
              <a:gd name="connsiteX16-177" fmla="*/ 6858000 w 6858000"/>
              <a:gd name="connsiteY16-178" fmla="*/ 0 h 6459417"/>
              <a:gd name="connsiteX0-179" fmla="*/ 6858000 w 6858000"/>
              <a:gd name="connsiteY0-180" fmla="*/ 0 h 6459417"/>
              <a:gd name="connsiteX1-181" fmla="*/ 6858000 w 6858000"/>
              <a:gd name="connsiteY1-182" fmla="*/ 1675279 h 6459417"/>
              <a:gd name="connsiteX2-183" fmla="*/ 6858000 w 6858000"/>
              <a:gd name="connsiteY2-184" fmla="*/ 1819701 h 6459417"/>
              <a:gd name="connsiteX3-185" fmla="*/ 6858000 w 6858000"/>
              <a:gd name="connsiteY3-186" fmla="*/ 2278767 h 6459417"/>
              <a:gd name="connsiteX4-187" fmla="*/ 6858000 w 6858000"/>
              <a:gd name="connsiteY4-188" fmla="*/ 3954046 h 6459417"/>
              <a:gd name="connsiteX5-189" fmla="*/ 6858000 w 6858000"/>
              <a:gd name="connsiteY5-190" fmla="*/ 4098468 h 6459417"/>
              <a:gd name="connsiteX6-191" fmla="*/ 6858000 w 6858000"/>
              <a:gd name="connsiteY6-192" fmla="*/ 4180650 h 6459417"/>
              <a:gd name="connsiteX7-193" fmla="*/ 6858000 w 6858000"/>
              <a:gd name="connsiteY7-194" fmla="*/ 6459417 h 6459417"/>
              <a:gd name="connsiteX8-195" fmla="*/ 0 w 6858000"/>
              <a:gd name="connsiteY8-196" fmla="*/ 6459417 h 6459417"/>
              <a:gd name="connsiteX9-197" fmla="*/ 0 w 6858000"/>
              <a:gd name="connsiteY9-198" fmla="*/ 4180650 h 6459417"/>
              <a:gd name="connsiteX10-199" fmla="*/ 0 w 6858000"/>
              <a:gd name="connsiteY10-200" fmla="*/ 4098468 h 6459417"/>
              <a:gd name="connsiteX11-201" fmla="*/ 0 w 6858000"/>
              <a:gd name="connsiteY11-202" fmla="*/ 3954046 h 6459417"/>
              <a:gd name="connsiteX12-203" fmla="*/ 0 w 6858000"/>
              <a:gd name="connsiteY12-204" fmla="*/ 3295924 h 6459417"/>
              <a:gd name="connsiteX13-205" fmla="*/ 0 w 6858000"/>
              <a:gd name="connsiteY13-206" fmla="*/ 1819701 h 6459417"/>
              <a:gd name="connsiteX14-207" fmla="*/ 0 w 6858000"/>
              <a:gd name="connsiteY14-208" fmla="*/ 1675279 h 6459417"/>
              <a:gd name="connsiteX15-209" fmla="*/ 0 w 6858000"/>
              <a:gd name="connsiteY15-210" fmla="*/ 1017157 h 6459417"/>
              <a:gd name="connsiteX16-211" fmla="*/ 6858000 w 6858000"/>
              <a:gd name="connsiteY16-212" fmla="*/ 0 h 6459417"/>
              <a:gd name="connsiteX0-213" fmla="*/ 6858000 w 6858000"/>
              <a:gd name="connsiteY0-214" fmla="*/ 0 h 6459417"/>
              <a:gd name="connsiteX1-215" fmla="*/ 6858000 w 6858000"/>
              <a:gd name="connsiteY1-216" fmla="*/ 1675279 h 6459417"/>
              <a:gd name="connsiteX2-217" fmla="*/ 6858000 w 6858000"/>
              <a:gd name="connsiteY2-218" fmla="*/ 1819701 h 6459417"/>
              <a:gd name="connsiteX3-219" fmla="*/ 6858000 w 6858000"/>
              <a:gd name="connsiteY3-220" fmla="*/ 2278767 h 6459417"/>
              <a:gd name="connsiteX4-221" fmla="*/ 6858000 w 6858000"/>
              <a:gd name="connsiteY4-222" fmla="*/ 3954046 h 6459417"/>
              <a:gd name="connsiteX5-223" fmla="*/ 6858000 w 6858000"/>
              <a:gd name="connsiteY5-224" fmla="*/ 4098468 h 6459417"/>
              <a:gd name="connsiteX6-225" fmla="*/ 6858000 w 6858000"/>
              <a:gd name="connsiteY6-226" fmla="*/ 4180650 h 6459417"/>
              <a:gd name="connsiteX7-227" fmla="*/ 6858000 w 6858000"/>
              <a:gd name="connsiteY7-228" fmla="*/ 6459417 h 6459417"/>
              <a:gd name="connsiteX8-229" fmla="*/ 0 w 6858000"/>
              <a:gd name="connsiteY8-230" fmla="*/ 6459417 h 6459417"/>
              <a:gd name="connsiteX9-231" fmla="*/ 0 w 6858000"/>
              <a:gd name="connsiteY9-232" fmla="*/ 4180650 h 6459417"/>
              <a:gd name="connsiteX10-233" fmla="*/ 0 w 6858000"/>
              <a:gd name="connsiteY10-234" fmla="*/ 4098468 h 6459417"/>
              <a:gd name="connsiteX11-235" fmla="*/ 0 w 6858000"/>
              <a:gd name="connsiteY11-236" fmla="*/ 3954046 h 6459417"/>
              <a:gd name="connsiteX12-237" fmla="*/ 0 w 6858000"/>
              <a:gd name="connsiteY12-238" fmla="*/ 3295924 h 6459417"/>
              <a:gd name="connsiteX13-239" fmla="*/ 0 w 6858000"/>
              <a:gd name="connsiteY13-240" fmla="*/ 1819701 h 6459417"/>
              <a:gd name="connsiteX14-241" fmla="*/ 0 w 6858000"/>
              <a:gd name="connsiteY14-242" fmla="*/ 1675279 h 6459417"/>
              <a:gd name="connsiteX15-243" fmla="*/ 0 w 6858000"/>
              <a:gd name="connsiteY15-244" fmla="*/ 1017157 h 6459417"/>
              <a:gd name="connsiteX16-245" fmla="*/ 6858000 w 6858000"/>
              <a:gd name="connsiteY16-246" fmla="*/ 0 h 6459417"/>
              <a:gd name="connsiteX0-247" fmla="*/ 6858000 w 6858000"/>
              <a:gd name="connsiteY0-248" fmla="*/ 0 h 6459417"/>
              <a:gd name="connsiteX1-249" fmla="*/ 6858000 w 6858000"/>
              <a:gd name="connsiteY1-250" fmla="*/ 1675279 h 6459417"/>
              <a:gd name="connsiteX2-251" fmla="*/ 6858000 w 6858000"/>
              <a:gd name="connsiteY2-252" fmla="*/ 1819701 h 6459417"/>
              <a:gd name="connsiteX3-253" fmla="*/ 6858000 w 6858000"/>
              <a:gd name="connsiteY3-254" fmla="*/ 2278767 h 6459417"/>
              <a:gd name="connsiteX4-255" fmla="*/ 6858000 w 6858000"/>
              <a:gd name="connsiteY4-256" fmla="*/ 3954046 h 6459417"/>
              <a:gd name="connsiteX5-257" fmla="*/ 6858000 w 6858000"/>
              <a:gd name="connsiteY5-258" fmla="*/ 4098468 h 6459417"/>
              <a:gd name="connsiteX6-259" fmla="*/ 6858000 w 6858000"/>
              <a:gd name="connsiteY6-260" fmla="*/ 4180650 h 6459417"/>
              <a:gd name="connsiteX7-261" fmla="*/ 6858000 w 6858000"/>
              <a:gd name="connsiteY7-262" fmla="*/ 6459417 h 6459417"/>
              <a:gd name="connsiteX8-263" fmla="*/ 0 w 6858000"/>
              <a:gd name="connsiteY8-264" fmla="*/ 6459417 h 6459417"/>
              <a:gd name="connsiteX9-265" fmla="*/ 0 w 6858000"/>
              <a:gd name="connsiteY9-266" fmla="*/ 4180650 h 6459417"/>
              <a:gd name="connsiteX10-267" fmla="*/ 0 w 6858000"/>
              <a:gd name="connsiteY10-268" fmla="*/ 4098468 h 6459417"/>
              <a:gd name="connsiteX11-269" fmla="*/ 0 w 6858000"/>
              <a:gd name="connsiteY11-270" fmla="*/ 3954046 h 6459417"/>
              <a:gd name="connsiteX12-271" fmla="*/ 0 w 6858000"/>
              <a:gd name="connsiteY12-272" fmla="*/ 3295924 h 6459417"/>
              <a:gd name="connsiteX13-273" fmla="*/ 0 w 6858000"/>
              <a:gd name="connsiteY13-274" fmla="*/ 1819701 h 6459417"/>
              <a:gd name="connsiteX14-275" fmla="*/ 0 w 6858000"/>
              <a:gd name="connsiteY14-276" fmla="*/ 1675279 h 6459417"/>
              <a:gd name="connsiteX15-277" fmla="*/ 0 w 6858000"/>
              <a:gd name="connsiteY15-278" fmla="*/ 1017157 h 6459417"/>
              <a:gd name="connsiteX16-279" fmla="*/ 6858000 w 6858000"/>
              <a:gd name="connsiteY16-280" fmla="*/ 0 h 6459417"/>
              <a:gd name="connsiteX0-281" fmla="*/ 6858000 w 6858000"/>
              <a:gd name="connsiteY0-282" fmla="*/ 0 h 6459417"/>
              <a:gd name="connsiteX1-283" fmla="*/ 6858000 w 6858000"/>
              <a:gd name="connsiteY1-284" fmla="*/ 1675279 h 6459417"/>
              <a:gd name="connsiteX2-285" fmla="*/ 6858000 w 6858000"/>
              <a:gd name="connsiteY2-286" fmla="*/ 1819701 h 6459417"/>
              <a:gd name="connsiteX3-287" fmla="*/ 6858000 w 6858000"/>
              <a:gd name="connsiteY3-288" fmla="*/ 2278767 h 6459417"/>
              <a:gd name="connsiteX4-289" fmla="*/ 6858000 w 6858000"/>
              <a:gd name="connsiteY4-290" fmla="*/ 3954046 h 6459417"/>
              <a:gd name="connsiteX5-291" fmla="*/ 6858000 w 6858000"/>
              <a:gd name="connsiteY5-292" fmla="*/ 4098468 h 6459417"/>
              <a:gd name="connsiteX6-293" fmla="*/ 6858000 w 6858000"/>
              <a:gd name="connsiteY6-294" fmla="*/ 4180650 h 6459417"/>
              <a:gd name="connsiteX7-295" fmla="*/ 6858000 w 6858000"/>
              <a:gd name="connsiteY7-296" fmla="*/ 6459417 h 6459417"/>
              <a:gd name="connsiteX8-297" fmla="*/ 0 w 6858000"/>
              <a:gd name="connsiteY8-298" fmla="*/ 6459417 h 6459417"/>
              <a:gd name="connsiteX9-299" fmla="*/ 0 w 6858000"/>
              <a:gd name="connsiteY9-300" fmla="*/ 4180650 h 6459417"/>
              <a:gd name="connsiteX10-301" fmla="*/ 0 w 6858000"/>
              <a:gd name="connsiteY10-302" fmla="*/ 4098468 h 6459417"/>
              <a:gd name="connsiteX11-303" fmla="*/ 0 w 6858000"/>
              <a:gd name="connsiteY11-304" fmla="*/ 3954046 h 6459417"/>
              <a:gd name="connsiteX12-305" fmla="*/ 0 w 6858000"/>
              <a:gd name="connsiteY12-306" fmla="*/ 3295924 h 6459417"/>
              <a:gd name="connsiteX13-307" fmla="*/ 0 w 6858000"/>
              <a:gd name="connsiteY13-308" fmla="*/ 1819701 h 6459417"/>
              <a:gd name="connsiteX14-309" fmla="*/ 0 w 6858000"/>
              <a:gd name="connsiteY14-310" fmla="*/ 1675279 h 6459417"/>
              <a:gd name="connsiteX15-311" fmla="*/ 0 w 6858000"/>
              <a:gd name="connsiteY15-312" fmla="*/ 1017157 h 6459417"/>
              <a:gd name="connsiteX16-313" fmla="*/ 6858000 w 6858000"/>
              <a:gd name="connsiteY16-314" fmla="*/ 0 h 6459417"/>
              <a:gd name="connsiteX0-315" fmla="*/ 6858000 w 6858000"/>
              <a:gd name="connsiteY0-316" fmla="*/ 0 h 6459417"/>
              <a:gd name="connsiteX1-317" fmla="*/ 6858000 w 6858000"/>
              <a:gd name="connsiteY1-318" fmla="*/ 1675279 h 6459417"/>
              <a:gd name="connsiteX2-319" fmla="*/ 6858000 w 6858000"/>
              <a:gd name="connsiteY2-320" fmla="*/ 1819701 h 6459417"/>
              <a:gd name="connsiteX3-321" fmla="*/ 6858000 w 6858000"/>
              <a:gd name="connsiteY3-322" fmla="*/ 2278767 h 6459417"/>
              <a:gd name="connsiteX4-323" fmla="*/ 6858000 w 6858000"/>
              <a:gd name="connsiteY4-324" fmla="*/ 3954046 h 6459417"/>
              <a:gd name="connsiteX5-325" fmla="*/ 6858000 w 6858000"/>
              <a:gd name="connsiteY5-326" fmla="*/ 4098468 h 6459417"/>
              <a:gd name="connsiteX6-327" fmla="*/ 6858000 w 6858000"/>
              <a:gd name="connsiteY6-328" fmla="*/ 4180650 h 6459417"/>
              <a:gd name="connsiteX7-329" fmla="*/ 6858000 w 6858000"/>
              <a:gd name="connsiteY7-330" fmla="*/ 6459417 h 6459417"/>
              <a:gd name="connsiteX8-331" fmla="*/ 0 w 6858000"/>
              <a:gd name="connsiteY8-332" fmla="*/ 6459417 h 6459417"/>
              <a:gd name="connsiteX9-333" fmla="*/ 0 w 6858000"/>
              <a:gd name="connsiteY9-334" fmla="*/ 4180650 h 6459417"/>
              <a:gd name="connsiteX10-335" fmla="*/ 0 w 6858000"/>
              <a:gd name="connsiteY10-336" fmla="*/ 4098468 h 6459417"/>
              <a:gd name="connsiteX11-337" fmla="*/ 0 w 6858000"/>
              <a:gd name="connsiteY11-338" fmla="*/ 3954046 h 6459417"/>
              <a:gd name="connsiteX12-339" fmla="*/ 0 w 6858000"/>
              <a:gd name="connsiteY12-340" fmla="*/ 3295924 h 6459417"/>
              <a:gd name="connsiteX13-341" fmla="*/ 0 w 6858000"/>
              <a:gd name="connsiteY13-342" fmla="*/ 1819701 h 6459417"/>
              <a:gd name="connsiteX14-343" fmla="*/ 0 w 6858000"/>
              <a:gd name="connsiteY14-344" fmla="*/ 1675279 h 6459417"/>
              <a:gd name="connsiteX15-345" fmla="*/ 0 w 6858000"/>
              <a:gd name="connsiteY15-346" fmla="*/ 1017157 h 6459417"/>
              <a:gd name="connsiteX16-347" fmla="*/ 6858000 w 6858000"/>
              <a:gd name="connsiteY16-348" fmla="*/ 0 h 6459417"/>
              <a:gd name="connsiteX0-349" fmla="*/ 6858000 w 6858000"/>
              <a:gd name="connsiteY0-350" fmla="*/ 0 h 6459417"/>
              <a:gd name="connsiteX1-351" fmla="*/ 6858000 w 6858000"/>
              <a:gd name="connsiteY1-352" fmla="*/ 1675279 h 6459417"/>
              <a:gd name="connsiteX2-353" fmla="*/ 6858000 w 6858000"/>
              <a:gd name="connsiteY2-354" fmla="*/ 1819701 h 6459417"/>
              <a:gd name="connsiteX3-355" fmla="*/ 6858000 w 6858000"/>
              <a:gd name="connsiteY3-356" fmla="*/ 2278767 h 6459417"/>
              <a:gd name="connsiteX4-357" fmla="*/ 6858000 w 6858000"/>
              <a:gd name="connsiteY4-358" fmla="*/ 3954046 h 6459417"/>
              <a:gd name="connsiteX5-359" fmla="*/ 6858000 w 6858000"/>
              <a:gd name="connsiteY5-360" fmla="*/ 4098468 h 6459417"/>
              <a:gd name="connsiteX6-361" fmla="*/ 6858000 w 6858000"/>
              <a:gd name="connsiteY6-362" fmla="*/ 4180650 h 6459417"/>
              <a:gd name="connsiteX7-363" fmla="*/ 6858000 w 6858000"/>
              <a:gd name="connsiteY7-364" fmla="*/ 6459417 h 6459417"/>
              <a:gd name="connsiteX8-365" fmla="*/ 0 w 6858000"/>
              <a:gd name="connsiteY8-366" fmla="*/ 6459417 h 6459417"/>
              <a:gd name="connsiteX9-367" fmla="*/ 0 w 6858000"/>
              <a:gd name="connsiteY9-368" fmla="*/ 4180650 h 6459417"/>
              <a:gd name="connsiteX10-369" fmla="*/ 0 w 6858000"/>
              <a:gd name="connsiteY10-370" fmla="*/ 4098468 h 6459417"/>
              <a:gd name="connsiteX11-371" fmla="*/ 0 w 6858000"/>
              <a:gd name="connsiteY11-372" fmla="*/ 3954046 h 6459417"/>
              <a:gd name="connsiteX12-373" fmla="*/ 0 w 6858000"/>
              <a:gd name="connsiteY12-374" fmla="*/ 3295924 h 6459417"/>
              <a:gd name="connsiteX13-375" fmla="*/ 0 w 6858000"/>
              <a:gd name="connsiteY13-376" fmla="*/ 1819701 h 6459417"/>
              <a:gd name="connsiteX14-377" fmla="*/ 0 w 6858000"/>
              <a:gd name="connsiteY14-378" fmla="*/ 1675279 h 6459417"/>
              <a:gd name="connsiteX15-379" fmla="*/ 0 w 6858000"/>
              <a:gd name="connsiteY15-380" fmla="*/ 1017157 h 6459417"/>
              <a:gd name="connsiteX16-381" fmla="*/ 6858000 w 6858000"/>
              <a:gd name="connsiteY16-382" fmla="*/ 0 h 6459417"/>
              <a:gd name="connsiteX0-383" fmla="*/ 6858000 w 6858000"/>
              <a:gd name="connsiteY0-384" fmla="*/ 0 h 6459417"/>
              <a:gd name="connsiteX1-385" fmla="*/ 6858000 w 6858000"/>
              <a:gd name="connsiteY1-386" fmla="*/ 1675279 h 6459417"/>
              <a:gd name="connsiteX2-387" fmla="*/ 6858000 w 6858000"/>
              <a:gd name="connsiteY2-388" fmla="*/ 1819701 h 6459417"/>
              <a:gd name="connsiteX3-389" fmla="*/ 6858000 w 6858000"/>
              <a:gd name="connsiteY3-390" fmla="*/ 2278767 h 6459417"/>
              <a:gd name="connsiteX4-391" fmla="*/ 6858000 w 6858000"/>
              <a:gd name="connsiteY4-392" fmla="*/ 3954046 h 6459417"/>
              <a:gd name="connsiteX5-393" fmla="*/ 6858000 w 6858000"/>
              <a:gd name="connsiteY5-394" fmla="*/ 4098468 h 6459417"/>
              <a:gd name="connsiteX6-395" fmla="*/ 6858000 w 6858000"/>
              <a:gd name="connsiteY6-396" fmla="*/ 4180650 h 6459417"/>
              <a:gd name="connsiteX7-397" fmla="*/ 6858000 w 6858000"/>
              <a:gd name="connsiteY7-398" fmla="*/ 6459417 h 6459417"/>
              <a:gd name="connsiteX8-399" fmla="*/ 0 w 6858000"/>
              <a:gd name="connsiteY8-400" fmla="*/ 6459417 h 6459417"/>
              <a:gd name="connsiteX9-401" fmla="*/ 0 w 6858000"/>
              <a:gd name="connsiteY9-402" fmla="*/ 4180650 h 6459417"/>
              <a:gd name="connsiteX10-403" fmla="*/ 0 w 6858000"/>
              <a:gd name="connsiteY10-404" fmla="*/ 4098468 h 6459417"/>
              <a:gd name="connsiteX11-405" fmla="*/ 0 w 6858000"/>
              <a:gd name="connsiteY11-406" fmla="*/ 3954046 h 6459417"/>
              <a:gd name="connsiteX12-407" fmla="*/ 0 w 6858000"/>
              <a:gd name="connsiteY12-408" fmla="*/ 3295924 h 6459417"/>
              <a:gd name="connsiteX13-409" fmla="*/ 0 w 6858000"/>
              <a:gd name="connsiteY13-410" fmla="*/ 1819701 h 6459417"/>
              <a:gd name="connsiteX14-411" fmla="*/ 0 w 6858000"/>
              <a:gd name="connsiteY14-412" fmla="*/ 1675279 h 6459417"/>
              <a:gd name="connsiteX15-413" fmla="*/ 0 w 6858000"/>
              <a:gd name="connsiteY15-414" fmla="*/ 1017157 h 6459417"/>
              <a:gd name="connsiteX16-415" fmla="*/ 6858000 w 6858000"/>
              <a:gd name="connsiteY16-416" fmla="*/ 0 h 6459417"/>
              <a:gd name="connsiteX0-417" fmla="*/ 6858003 w 6858003"/>
              <a:gd name="connsiteY0-418" fmla="*/ 0 h 6735189"/>
              <a:gd name="connsiteX1-419" fmla="*/ 6858000 w 6858003"/>
              <a:gd name="connsiteY1-420" fmla="*/ 1951051 h 6735189"/>
              <a:gd name="connsiteX2-421" fmla="*/ 6858000 w 6858003"/>
              <a:gd name="connsiteY2-422" fmla="*/ 2095473 h 6735189"/>
              <a:gd name="connsiteX3-423" fmla="*/ 6858000 w 6858003"/>
              <a:gd name="connsiteY3-424" fmla="*/ 2554539 h 6735189"/>
              <a:gd name="connsiteX4-425" fmla="*/ 6858000 w 6858003"/>
              <a:gd name="connsiteY4-426" fmla="*/ 4229818 h 6735189"/>
              <a:gd name="connsiteX5-427" fmla="*/ 6858000 w 6858003"/>
              <a:gd name="connsiteY5-428" fmla="*/ 4374240 h 6735189"/>
              <a:gd name="connsiteX6-429" fmla="*/ 6858000 w 6858003"/>
              <a:gd name="connsiteY6-430" fmla="*/ 4456422 h 6735189"/>
              <a:gd name="connsiteX7-431" fmla="*/ 6858000 w 6858003"/>
              <a:gd name="connsiteY7-432" fmla="*/ 6735189 h 6735189"/>
              <a:gd name="connsiteX8-433" fmla="*/ 0 w 6858003"/>
              <a:gd name="connsiteY8-434" fmla="*/ 6735189 h 6735189"/>
              <a:gd name="connsiteX9-435" fmla="*/ 0 w 6858003"/>
              <a:gd name="connsiteY9-436" fmla="*/ 4456422 h 6735189"/>
              <a:gd name="connsiteX10-437" fmla="*/ 0 w 6858003"/>
              <a:gd name="connsiteY10-438" fmla="*/ 4374240 h 6735189"/>
              <a:gd name="connsiteX11-439" fmla="*/ 0 w 6858003"/>
              <a:gd name="connsiteY11-440" fmla="*/ 4229818 h 6735189"/>
              <a:gd name="connsiteX12-441" fmla="*/ 0 w 6858003"/>
              <a:gd name="connsiteY12-442" fmla="*/ 3571696 h 6735189"/>
              <a:gd name="connsiteX13-443" fmla="*/ 0 w 6858003"/>
              <a:gd name="connsiteY13-444" fmla="*/ 2095473 h 6735189"/>
              <a:gd name="connsiteX14-445" fmla="*/ 0 w 6858003"/>
              <a:gd name="connsiteY14-446" fmla="*/ 1951051 h 6735189"/>
              <a:gd name="connsiteX15-447" fmla="*/ 0 w 6858003"/>
              <a:gd name="connsiteY15-448" fmla="*/ 1292929 h 6735189"/>
              <a:gd name="connsiteX16-449" fmla="*/ 6858003 w 6858003"/>
              <a:gd name="connsiteY16-450" fmla="*/ 0 h 6735189"/>
              <a:gd name="connsiteX0-451" fmla="*/ 6858003 w 6858003"/>
              <a:gd name="connsiteY0-452" fmla="*/ 0 h 6735189"/>
              <a:gd name="connsiteX1-453" fmla="*/ 6858000 w 6858003"/>
              <a:gd name="connsiteY1-454" fmla="*/ 1951051 h 6735189"/>
              <a:gd name="connsiteX2-455" fmla="*/ 6858000 w 6858003"/>
              <a:gd name="connsiteY2-456" fmla="*/ 2095473 h 6735189"/>
              <a:gd name="connsiteX3-457" fmla="*/ 6858000 w 6858003"/>
              <a:gd name="connsiteY3-458" fmla="*/ 2554539 h 6735189"/>
              <a:gd name="connsiteX4-459" fmla="*/ 6858000 w 6858003"/>
              <a:gd name="connsiteY4-460" fmla="*/ 4229818 h 6735189"/>
              <a:gd name="connsiteX5-461" fmla="*/ 6858000 w 6858003"/>
              <a:gd name="connsiteY5-462" fmla="*/ 4374240 h 6735189"/>
              <a:gd name="connsiteX6-463" fmla="*/ 6858000 w 6858003"/>
              <a:gd name="connsiteY6-464" fmla="*/ 4456422 h 6735189"/>
              <a:gd name="connsiteX7-465" fmla="*/ 6858000 w 6858003"/>
              <a:gd name="connsiteY7-466" fmla="*/ 6735189 h 6735189"/>
              <a:gd name="connsiteX8-467" fmla="*/ 0 w 6858003"/>
              <a:gd name="connsiteY8-468" fmla="*/ 6735189 h 6735189"/>
              <a:gd name="connsiteX9-469" fmla="*/ 0 w 6858003"/>
              <a:gd name="connsiteY9-470" fmla="*/ 4456422 h 6735189"/>
              <a:gd name="connsiteX10-471" fmla="*/ 0 w 6858003"/>
              <a:gd name="connsiteY10-472" fmla="*/ 4374240 h 6735189"/>
              <a:gd name="connsiteX11-473" fmla="*/ 0 w 6858003"/>
              <a:gd name="connsiteY11-474" fmla="*/ 4229818 h 6735189"/>
              <a:gd name="connsiteX12-475" fmla="*/ 0 w 6858003"/>
              <a:gd name="connsiteY12-476" fmla="*/ 3571696 h 6735189"/>
              <a:gd name="connsiteX13-477" fmla="*/ 0 w 6858003"/>
              <a:gd name="connsiteY13-478" fmla="*/ 2095473 h 6735189"/>
              <a:gd name="connsiteX14-479" fmla="*/ 0 w 6858003"/>
              <a:gd name="connsiteY14-480" fmla="*/ 1951051 h 6735189"/>
              <a:gd name="connsiteX15-481" fmla="*/ 0 w 6858003"/>
              <a:gd name="connsiteY15-482" fmla="*/ 1292929 h 6735189"/>
              <a:gd name="connsiteX16-483" fmla="*/ 6858003 w 6858003"/>
              <a:gd name="connsiteY16-484" fmla="*/ 0 h 6735189"/>
              <a:gd name="connsiteX0-485" fmla="*/ 6858003 w 6858003"/>
              <a:gd name="connsiteY0-486" fmla="*/ 0 h 6735189"/>
              <a:gd name="connsiteX1-487" fmla="*/ 6858000 w 6858003"/>
              <a:gd name="connsiteY1-488" fmla="*/ 1951051 h 6735189"/>
              <a:gd name="connsiteX2-489" fmla="*/ 6858000 w 6858003"/>
              <a:gd name="connsiteY2-490" fmla="*/ 2095473 h 6735189"/>
              <a:gd name="connsiteX3-491" fmla="*/ 6858000 w 6858003"/>
              <a:gd name="connsiteY3-492" fmla="*/ 2554539 h 6735189"/>
              <a:gd name="connsiteX4-493" fmla="*/ 6858000 w 6858003"/>
              <a:gd name="connsiteY4-494" fmla="*/ 4229818 h 6735189"/>
              <a:gd name="connsiteX5-495" fmla="*/ 6858000 w 6858003"/>
              <a:gd name="connsiteY5-496" fmla="*/ 4374240 h 6735189"/>
              <a:gd name="connsiteX6-497" fmla="*/ 6858000 w 6858003"/>
              <a:gd name="connsiteY6-498" fmla="*/ 4456422 h 6735189"/>
              <a:gd name="connsiteX7-499" fmla="*/ 6858000 w 6858003"/>
              <a:gd name="connsiteY7-500" fmla="*/ 6735189 h 6735189"/>
              <a:gd name="connsiteX8-501" fmla="*/ 0 w 6858003"/>
              <a:gd name="connsiteY8-502" fmla="*/ 6735189 h 6735189"/>
              <a:gd name="connsiteX9-503" fmla="*/ 0 w 6858003"/>
              <a:gd name="connsiteY9-504" fmla="*/ 4456422 h 6735189"/>
              <a:gd name="connsiteX10-505" fmla="*/ 0 w 6858003"/>
              <a:gd name="connsiteY10-506" fmla="*/ 4374240 h 6735189"/>
              <a:gd name="connsiteX11-507" fmla="*/ 0 w 6858003"/>
              <a:gd name="connsiteY11-508" fmla="*/ 4229818 h 6735189"/>
              <a:gd name="connsiteX12-509" fmla="*/ 0 w 6858003"/>
              <a:gd name="connsiteY12-510" fmla="*/ 3571696 h 6735189"/>
              <a:gd name="connsiteX13-511" fmla="*/ 0 w 6858003"/>
              <a:gd name="connsiteY13-512" fmla="*/ 2095473 h 6735189"/>
              <a:gd name="connsiteX14-513" fmla="*/ 0 w 6858003"/>
              <a:gd name="connsiteY14-514" fmla="*/ 1951051 h 6735189"/>
              <a:gd name="connsiteX15-515" fmla="*/ 0 w 6858003"/>
              <a:gd name="connsiteY15-516" fmla="*/ 1292929 h 6735189"/>
              <a:gd name="connsiteX16-517" fmla="*/ 6858003 w 6858003"/>
              <a:gd name="connsiteY16-518" fmla="*/ 0 h 6735189"/>
              <a:gd name="connsiteX0-519" fmla="*/ 6858003 w 6858003"/>
              <a:gd name="connsiteY0-520" fmla="*/ 0 h 6735189"/>
              <a:gd name="connsiteX1-521" fmla="*/ 6858000 w 6858003"/>
              <a:gd name="connsiteY1-522" fmla="*/ 1951051 h 6735189"/>
              <a:gd name="connsiteX2-523" fmla="*/ 6858000 w 6858003"/>
              <a:gd name="connsiteY2-524" fmla="*/ 2095473 h 6735189"/>
              <a:gd name="connsiteX3-525" fmla="*/ 6858000 w 6858003"/>
              <a:gd name="connsiteY3-526" fmla="*/ 2554539 h 6735189"/>
              <a:gd name="connsiteX4-527" fmla="*/ 6858000 w 6858003"/>
              <a:gd name="connsiteY4-528" fmla="*/ 4229818 h 6735189"/>
              <a:gd name="connsiteX5-529" fmla="*/ 6858000 w 6858003"/>
              <a:gd name="connsiteY5-530" fmla="*/ 4374240 h 6735189"/>
              <a:gd name="connsiteX6-531" fmla="*/ 6858000 w 6858003"/>
              <a:gd name="connsiteY6-532" fmla="*/ 4456422 h 6735189"/>
              <a:gd name="connsiteX7-533" fmla="*/ 6858000 w 6858003"/>
              <a:gd name="connsiteY7-534" fmla="*/ 6735189 h 6735189"/>
              <a:gd name="connsiteX8-535" fmla="*/ 0 w 6858003"/>
              <a:gd name="connsiteY8-536" fmla="*/ 6735189 h 6735189"/>
              <a:gd name="connsiteX9-537" fmla="*/ 0 w 6858003"/>
              <a:gd name="connsiteY9-538" fmla="*/ 4456422 h 6735189"/>
              <a:gd name="connsiteX10-539" fmla="*/ 0 w 6858003"/>
              <a:gd name="connsiteY10-540" fmla="*/ 4374240 h 6735189"/>
              <a:gd name="connsiteX11-541" fmla="*/ 0 w 6858003"/>
              <a:gd name="connsiteY11-542" fmla="*/ 4229818 h 6735189"/>
              <a:gd name="connsiteX12-543" fmla="*/ 0 w 6858003"/>
              <a:gd name="connsiteY12-544" fmla="*/ 3571696 h 6735189"/>
              <a:gd name="connsiteX13-545" fmla="*/ 0 w 6858003"/>
              <a:gd name="connsiteY13-546" fmla="*/ 2095473 h 6735189"/>
              <a:gd name="connsiteX14-547" fmla="*/ 0 w 6858003"/>
              <a:gd name="connsiteY14-548" fmla="*/ 1951051 h 6735189"/>
              <a:gd name="connsiteX15-549" fmla="*/ 0 w 6858003"/>
              <a:gd name="connsiteY15-550" fmla="*/ 1292929 h 6735189"/>
              <a:gd name="connsiteX16-551" fmla="*/ 6858003 w 6858003"/>
              <a:gd name="connsiteY16-552" fmla="*/ 0 h 6735189"/>
              <a:gd name="connsiteX0-553" fmla="*/ 6858003 w 6858003"/>
              <a:gd name="connsiteY0-554" fmla="*/ 0 h 6735189"/>
              <a:gd name="connsiteX1-555" fmla="*/ 6858000 w 6858003"/>
              <a:gd name="connsiteY1-556" fmla="*/ 1951051 h 6735189"/>
              <a:gd name="connsiteX2-557" fmla="*/ 6858000 w 6858003"/>
              <a:gd name="connsiteY2-558" fmla="*/ 2095473 h 6735189"/>
              <a:gd name="connsiteX3-559" fmla="*/ 6858000 w 6858003"/>
              <a:gd name="connsiteY3-560" fmla="*/ 2554539 h 6735189"/>
              <a:gd name="connsiteX4-561" fmla="*/ 6858000 w 6858003"/>
              <a:gd name="connsiteY4-562" fmla="*/ 4229818 h 6735189"/>
              <a:gd name="connsiteX5-563" fmla="*/ 6858000 w 6858003"/>
              <a:gd name="connsiteY5-564" fmla="*/ 4374240 h 6735189"/>
              <a:gd name="connsiteX6-565" fmla="*/ 6858000 w 6858003"/>
              <a:gd name="connsiteY6-566" fmla="*/ 4456422 h 6735189"/>
              <a:gd name="connsiteX7-567" fmla="*/ 6858000 w 6858003"/>
              <a:gd name="connsiteY7-568" fmla="*/ 6735189 h 6735189"/>
              <a:gd name="connsiteX8-569" fmla="*/ 0 w 6858003"/>
              <a:gd name="connsiteY8-570" fmla="*/ 6735189 h 6735189"/>
              <a:gd name="connsiteX9-571" fmla="*/ 0 w 6858003"/>
              <a:gd name="connsiteY9-572" fmla="*/ 4456422 h 6735189"/>
              <a:gd name="connsiteX10-573" fmla="*/ 0 w 6858003"/>
              <a:gd name="connsiteY10-574" fmla="*/ 4374240 h 6735189"/>
              <a:gd name="connsiteX11-575" fmla="*/ 0 w 6858003"/>
              <a:gd name="connsiteY11-576" fmla="*/ 4229818 h 6735189"/>
              <a:gd name="connsiteX12-577" fmla="*/ 0 w 6858003"/>
              <a:gd name="connsiteY12-578" fmla="*/ 3571696 h 6735189"/>
              <a:gd name="connsiteX13-579" fmla="*/ 0 w 6858003"/>
              <a:gd name="connsiteY13-580" fmla="*/ 2095473 h 6735189"/>
              <a:gd name="connsiteX14-581" fmla="*/ 0 w 6858003"/>
              <a:gd name="connsiteY14-582" fmla="*/ 1951051 h 6735189"/>
              <a:gd name="connsiteX15-583" fmla="*/ 0 w 6858003"/>
              <a:gd name="connsiteY15-584" fmla="*/ 1292929 h 6735189"/>
              <a:gd name="connsiteX16-585" fmla="*/ 6858003 w 6858003"/>
              <a:gd name="connsiteY16-586" fmla="*/ 0 h 6735189"/>
              <a:gd name="connsiteX0-587" fmla="*/ 6858003 w 6858003"/>
              <a:gd name="connsiteY0-588" fmla="*/ 0 h 7431875"/>
              <a:gd name="connsiteX1-589" fmla="*/ 6858000 w 6858003"/>
              <a:gd name="connsiteY1-590" fmla="*/ 2647737 h 7431875"/>
              <a:gd name="connsiteX2-591" fmla="*/ 6858000 w 6858003"/>
              <a:gd name="connsiteY2-592" fmla="*/ 2792159 h 7431875"/>
              <a:gd name="connsiteX3-593" fmla="*/ 6858000 w 6858003"/>
              <a:gd name="connsiteY3-594" fmla="*/ 3251225 h 7431875"/>
              <a:gd name="connsiteX4-595" fmla="*/ 6858000 w 6858003"/>
              <a:gd name="connsiteY4-596" fmla="*/ 4926504 h 7431875"/>
              <a:gd name="connsiteX5-597" fmla="*/ 6858000 w 6858003"/>
              <a:gd name="connsiteY5-598" fmla="*/ 5070926 h 7431875"/>
              <a:gd name="connsiteX6-599" fmla="*/ 6858000 w 6858003"/>
              <a:gd name="connsiteY6-600" fmla="*/ 5153108 h 7431875"/>
              <a:gd name="connsiteX7-601" fmla="*/ 6858000 w 6858003"/>
              <a:gd name="connsiteY7-602" fmla="*/ 7431875 h 7431875"/>
              <a:gd name="connsiteX8-603" fmla="*/ 0 w 6858003"/>
              <a:gd name="connsiteY8-604" fmla="*/ 7431875 h 7431875"/>
              <a:gd name="connsiteX9-605" fmla="*/ 0 w 6858003"/>
              <a:gd name="connsiteY9-606" fmla="*/ 5153108 h 7431875"/>
              <a:gd name="connsiteX10-607" fmla="*/ 0 w 6858003"/>
              <a:gd name="connsiteY10-608" fmla="*/ 5070926 h 7431875"/>
              <a:gd name="connsiteX11-609" fmla="*/ 0 w 6858003"/>
              <a:gd name="connsiteY11-610" fmla="*/ 4926504 h 7431875"/>
              <a:gd name="connsiteX12-611" fmla="*/ 0 w 6858003"/>
              <a:gd name="connsiteY12-612" fmla="*/ 4268382 h 7431875"/>
              <a:gd name="connsiteX13-613" fmla="*/ 0 w 6858003"/>
              <a:gd name="connsiteY13-614" fmla="*/ 2792159 h 7431875"/>
              <a:gd name="connsiteX14-615" fmla="*/ 0 w 6858003"/>
              <a:gd name="connsiteY14-616" fmla="*/ 2647737 h 7431875"/>
              <a:gd name="connsiteX15-617" fmla="*/ 0 w 6858003"/>
              <a:gd name="connsiteY15-618" fmla="*/ 1989615 h 7431875"/>
              <a:gd name="connsiteX16-619" fmla="*/ 6858003 w 6858003"/>
              <a:gd name="connsiteY16-620" fmla="*/ 0 h 7431875"/>
              <a:gd name="connsiteX0-621" fmla="*/ 6872517 w 6872517"/>
              <a:gd name="connsiteY0-622" fmla="*/ 0 h 7431875"/>
              <a:gd name="connsiteX1-623" fmla="*/ 6872514 w 6872517"/>
              <a:gd name="connsiteY1-624" fmla="*/ 2647737 h 7431875"/>
              <a:gd name="connsiteX2-625" fmla="*/ 6872514 w 6872517"/>
              <a:gd name="connsiteY2-626" fmla="*/ 2792159 h 7431875"/>
              <a:gd name="connsiteX3-627" fmla="*/ 6872514 w 6872517"/>
              <a:gd name="connsiteY3-628" fmla="*/ 3251225 h 7431875"/>
              <a:gd name="connsiteX4-629" fmla="*/ 6872514 w 6872517"/>
              <a:gd name="connsiteY4-630" fmla="*/ 4926504 h 7431875"/>
              <a:gd name="connsiteX5-631" fmla="*/ 6872514 w 6872517"/>
              <a:gd name="connsiteY5-632" fmla="*/ 5070926 h 7431875"/>
              <a:gd name="connsiteX6-633" fmla="*/ 6872514 w 6872517"/>
              <a:gd name="connsiteY6-634" fmla="*/ 5153108 h 7431875"/>
              <a:gd name="connsiteX7-635" fmla="*/ 6872514 w 6872517"/>
              <a:gd name="connsiteY7-636" fmla="*/ 7431875 h 7431875"/>
              <a:gd name="connsiteX8-637" fmla="*/ 14514 w 6872517"/>
              <a:gd name="connsiteY8-638" fmla="*/ 7431875 h 7431875"/>
              <a:gd name="connsiteX9-639" fmla="*/ 14514 w 6872517"/>
              <a:gd name="connsiteY9-640" fmla="*/ 5153108 h 7431875"/>
              <a:gd name="connsiteX10-641" fmla="*/ 14514 w 6872517"/>
              <a:gd name="connsiteY10-642" fmla="*/ 5070926 h 7431875"/>
              <a:gd name="connsiteX11-643" fmla="*/ 14514 w 6872517"/>
              <a:gd name="connsiteY11-644" fmla="*/ 4926504 h 7431875"/>
              <a:gd name="connsiteX12-645" fmla="*/ 14514 w 6872517"/>
              <a:gd name="connsiteY12-646" fmla="*/ 4268382 h 7431875"/>
              <a:gd name="connsiteX13-647" fmla="*/ 14514 w 6872517"/>
              <a:gd name="connsiteY13-648" fmla="*/ 2792159 h 7431875"/>
              <a:gd name="connsiteX14-649" fmla="*/ 14514 w 6872517"/>
              <a:gd name="connsiteY14-650" fmla="*/ 2647737 h 7431875"/>
              <a:gd name="connsiteX15-651" fmla="*/ 0 w 6872517"/>
              <a:gd name="connsiteY15-652" fmla="*/ 480129 h 7431875"/>
              <a:gd name="connsiteX16-653" fmla="*/ 6872517 w 6872517"/>
              <a:gd name="connsiteY16-654" fmla="*/ 0 h 7431875"/>
              <a:gd name="connsiteX0-655" fmla="*/ 6858003 w 6858003"/>
              <a:gd name="connsiteY0-656" fmla="*/ 0 h 7431875"/>
              <a:gd name="connsiteX1-657" fmla="*/ 6858000 w 6858003"/>
              <a:gd name="connsiteY1-658" fmla="*/ 2647737 h 7431875"/>
              <a:gd name="connsiteX2-659" fmla="*/ 6858000 w 6858003"/>
              <a:gd name="connsiteY2-660" fmla="*/ 2792159 h 7431875"/>
              <a:gd name="connsiteX3-661" fmla="*/ 6858000 w 6858003"/>
              <a:gd name="connsiteY3-662" fmla="*/ 3251225 h 7431875"/>
              <a:gd name="connsiteX4-663" fmla="*/ 6858000 w 6858003"/>
              <a:gd name="connsiteY4-664" fmla="*/ 4926504 h 7431875"/>
              <a:gd name="connsiteX5-665" fmla="*/ 6858000 w 6858003"/>
              <a:gd name="connsiteY5-666" fmla="*/ 5070926 h 7431875"/>
              <a:gd name="connsiteX6-667" fmla="*/ 6858000 w 6858003"/>
              <a:gd name="connsiteY6-668" fmla="*/ 5153108 h 7431875"/>
              <a:gd name="connsiteX7-669" fmla="*/ 6858000 w 6858003"/>
              <a:gd name="connsiteY7-670" fmla="*/ 7431875 h 7431875"/>
              <a:gd name="connsiteX8-671" fmla="*/ 0 w 6858003"/>
              <a:gd name="connsiteY8-672" fmla="*/ 7431875 h 7431875"/>
              <a:gd name="connsiteX9-673" fmla="*/ 0 w 6858003"/>
              <a:gd name="connsiteY9-674" fmla="*/ 5153108 h 7431875"/>
              <a:gd name="connsiteX10-675" fmla="*/ 0 w 6858003"/>
              <a:gd name="connsiteY10-676" fmla="*/ 5070926 h 7431875"/>
              <a:gd name="connsiteX11-677" fmla="*/ 0 w 6858003"/>
              <a:gd name="connsiteY11-678" fmla="*/ 4926504 h 7431875"/>
              <a:gd name="connsiteX12-679" fmla="*/ 0 w 6858003"/>
              <a:gd name="connsiteY12-680" fmla="*/ 4268382 h 7431875"/>
              <a:gd name="connsiteX13-681" fmla="*/ 0 w 6858003"/>
              <a:gd name="connsiteY13-682" fmla="*/ 2792159 h 7431875"/>
              <a:gd name="connsiteX14-683" fmla="*/ 0 w 6858003"/>
              <a:gd name="connsiteY14-684" fmla="*/ 2647737 h 7431875"/>
              <a:gd name="connsiteX15-685" fmla="*/ 0 w 6858003"/>
              <a:gd name="connsiteY15-686" fmla="*/ 552701 h 7431875"/>
              <a:gd name="connsiteX16-687" fmla="*/ 6858003 w 6858003"/>
              <a:gd name="connsiteY16-688" fmla="*/ 0 h 7431875"/>
              <a:gd name="connsiteX0-689" fmla="*/ 6858003 w 6858003"/>
              <a:gd name="connsiteY0-690" fmla="*/ 0 h 7431875"/>
              <a:gd name="connsiteX1-691" fmla="*/ 6858000 w 6858003"/>
              <a:gd name="connsiteY1-692" fmla="*/ 2647737 h 7431875"/>
              <a:gd name="connsiteX2-693" fmla="*/ 6858000 w 6858003"/>
              <a:gd name="connsiteY2-694" fmla="*/ 2792159 h 7431875"/>
              <a:gd name="connsiteX3-695" fmla="*/ 6858000 w 6858003"/>
              <a:gd name="connsiteY3-696" fmla="*/ 3251225 h 7431875"/>
              <a:gd name="connsiteX4-697" fmla="*/ 6858000 w 6858003"/>
              <a:gd name="connsiteY4-698" fmla="*/ 4926504 h 7431875"/>
              <a:gd name="connsiteX5-699" fmla="*/ 6858000 w 6858003"/>
              <a:gd name="connsiteY5-700" fmla="*/ 5070926 h 7431875"/>
              <a:gd name="connsiteX6-701" fmla="*/ 6858000 w 6858003"/>
              <a:gd name="connsiteY6-702" fmla="*/ 5153108 h 7431875"/>
              <a:gd name="connsiteX7-703" fmla="*/ 6858000 w 6858003"/>
              <a:gd name="connsiteY7-704" fmla="*/ 7431875 h 7431875"/>
              <a:gd name="connsiteX8-705" fmla="*/ 0 w 6858003"/>
              <a:gd name="connsiteY8-706" fmla="*/ 7431875 h 7431875"/>
              <a:gd name="connsiteX9-707" fmla="*/ 0 w 6858003"/>
              <a:gd name="connsiteY9-708" fmla="*/ 5153108 h 7431875"/>
              <a:gd name="connsiteX10-709" fmla="*/ 0 w 6858003"/>
              <a:gd name="connsiteY10-710" fmla="*/ 5070926 h 7431875"/>
              <a:gd name="connsiteX11-711" fmla="*/ 0 w 6858003"/>
              <a:gd name="connsiteY11-712" fmla="*/ 4926504 h 7431875"/>
              <a:gd name="connsiteX12-713" fmla="*/ 0 w 6858003"/>
              <a:gd name="connsiteY12-714" fmla="*/ 4268382 h 7431875"/>
              <a:gd name="connsiteX13-715" fmla="*/ 0 w 6858003"/>
              <a:gd name="connsiteY13-716" fmla="*/ 2792159 h 7431875"/>
              <a:gd name="connsiteX14-717" fmla="*/ 0 w 6858003"/>
              <a:gd name="connsiteY14-718" fmla="*/ 552701 h 7431875"/>
              <a:gd name="connsiteX15-719" fmla="*/ 6858003 w 6858003"/>
              <a:gd name="connsiteY15-720" fmla="*/ 0 h 7431875"/>
              <a:gd name="connsiteX0-721" fmla="*/ 6858003 w 6858003"/>
              <a:gd name="connsiteY0-722" fmla="*/ 0 h 7431875"/>
              <a:gd name="connsiteX1-723" fmla="*/ 6858000 w 6858003"/>
              <a:gd name="connsiteY1-724" fmla="*/ 2647737 h 7431875"/>
              <a:gd name="connsiteX2-725" fmla="*/ 6858000 w 6858003"/>
              <a:gd name="connsiteY2-726" fmla="*/ 2792159 h 7431875"/>
              <a:gd name="connsiteX3-727" fmla="*/ 6858000 w 6858003"/>
              <a:gd name="connsiteY3-728" fmla="*/ 3251225 h 7431875"/>
              <a:gd name="connsiteX4-729" fmla="*/ 6858000 w 6858003"/>
              <a:gd name="connsiteY4-730" fmla="*/ 4926504 h 7431875"/>
              <a:gd name="connsiteX5-731" fmla="*/ 6858000 w 6858003"/>
              <a:gd name="connsiteY5-732" fmla="*/ 5070926 h 7431875"/>
              <a:gd name="connsiteX6-733" fmla="*/ 6858000 w 6858003"/>
              <a:gd name="connsiteY6-734" fmla="*/ 5153108 h 7431875"/>
              <a:gd name="connsiteX7-735" fmla="*/ 6858000 w 6858003"/>
              <a:gd name="connsiteY7-736" fmla="*/ 7431875 h 7431875"/>
              <a:gd name="connsiteX8-737" fmla="*/ 0 w 6858003"/>
              <a:gd name="connsiteY8-738" fmla="*/ 7431875 h 7431875"/>
              <a:gd name="connsiteX9-739" fmla="*/ 0 w 6858003"/>
              <a:gd name="connsiteY9-740" fmla="*/ 5153108 h 7431875"/>
              <a:gd name="connsiteX10-741" fmla="*/ 0 w 6858003"/>
              <a:gd name="connsiteY10-742" fmla="*/ 5070926 h 7431875"/>
              <a:gd name="connsiteX11-743" fmla="*/ 0 w 6858003"/>
              <a:gd name="connsiteY11-744" fmla="*/ 4926504 h 7431875"/>
              <a:gd name="connsiteX12-745" fmla="*/ 0 w 6858003"/>
              <a:gd name="connsiteY12-746" fmla="*/ 4268382 h 7431875"/>
              <a:gd name="connsiteX13-747" fmla="*/ 0 w 6858003"/>
              <a:gd name="connsiteY13-748" fmla="*/ 552701 h 7431875"/>
              <a:gd name="connsiteX14-749" fmla="*/ 6858003 w 6858003"/>
              <a:gd name="connsiteY14-750" fmla="*/ 0 h 7431875"/>
              <a:gd name="connsiteX0-751" fmla="*/ 6858003 w 6858003"/>
              <a:gd name="connsiteY0-752" fmla="*/ 0 h 7431875"/>
              <a:gd name="connsiteX1-753" fmla="*/ 6858000 w 6858003"/>
              <a:gd name="connsiteY1-754" fmla="*/ 2647737 h 7431875"/>
              <a:gd name="connsiteX2-755" fmla="*/ 6858000 w 6858003"/>
              <a:gd name="connsiteY2-756" fmla="*/ 2792159 h 7431875"/>
              <a:gd name="connsiteX3-757" fmla="*/ 6858000 w 6858003"/>
              <a:gd name="connsiteY3-758" fmla="*/ 3251225 h 7431875"/>
              <a:gd name="connsiteX4-759" fmla="*/ 6858000 w 6858003"/>
              <a:gd name="connsiteY4-760" fmla="*/ 4926504 h 7431875"/>
              <a:gd name="connsiteX5-761" fmla="*/ 6858000 w 6858003"/>
              <a:gd name="connsiteY5-762" fmla="*/ 5070926 h 7431875"/>
              <a:gd name="connsiteX6-763" fmla="*/ 6858000 w 6858003"/>
              <a:gd name="connsiteY6-764" fmla="*/ 5153108 h 7431875"/>
              <a:gd name="connsiteX7-765" fmla="*/ 6858000 w 6858003"/>
              <a:gd name="connsiteY7-766" fmla="*/ 7431875 h 7431875"/>
              <a:gd name="connsiteX8-767" fmla="*/ 0 w 6858003"/>
              <a:gd name="connsiteY8-768" fmla="*/ 7431875 h 7431875"/>
              <a:gd name="connsiteX9-769" fmla="*/ 0 w 6858003"/>
              <a:gd name="connsiteY9-770" fmla="*/ 5153108 h 7431875"/>
              <a:gd name="connsiteX10-771" fmla="*/ 0 w 6858003"/>
              <a:gd name="connsiteY10-772" fmla="*/ 5070926 h 7431875"/>
              <a:gd name="connsiteX11-773" fmla="*/ 0 w 6858003"/>
              <a:gd name="connsiteY11-774" fmla="*/ 4926504 h 7431875"/>
              <a:gd name="connsiteX12-775" fmla="*/ 0 w 6858003"/>
              <a:gd name="connsiteY12-776" fmla="*/ 552701 h 7431875"/>
              <a:gd name="connsiteX13-777" fmla="*/ 6858003 w 6858003"/>
              <a:gd name="connsiteY13-778" fmla="*/ 0 h 7431875"/>
              <a:gd name="connsiteX0-779" fmla="*/ 6858003 w 6858003"/>
              <a:gd name="connsiteY0-780" fmla="*/ 0 h 7431875"/>
              <a:gd name="connsiteX1-781" fmla="*/ 6858000 w 6858003"/>
              <a:gd name="connsiteY1-782" fmla="*/ 2647737 h 7431875"/>
              <a:gd name="connsiteX2-783" fmla="*/ 6858000 w 6858003"/>
              <a:gd name="connsiteY2-784" fmla="*/ 2792159 h 7431875"/>
              <a:gd name="connsiteX3-785" fmla="*/ 6858000 w 6858003"/>
              <a:gd name="connsiteY3-786" fmla="*/ 3251225 h 7431875"/>
              <a:gd name="connsiteX4-787" fmla="*/ 6858000 w 6858003"/>
              <a:gd name="connsiteY4-788" fmla="*/ 4926504 h 7431875"/>
              <a:gd name="connsiteX5-789" fmla="*/ 6858000 w 6858003"/>
              <a:gd name="connsiteY5-790" fmla="*/ 5070926 h 7431875"/>
              <a:gd name="connsiteX6-791" fmla="*/ 6858000 w 6858003"/>
              <a:gd name="connsiteY6-792" fmla="*/ 5153108 h 7431875"/>
              <a:gd name="connsiteX7-793" fmla="*/ 6858000 w 6858003"/>
              <a:gd name="connsiteY7-794" fmla="*/ 7431875 h 7431875"/>
              <a:gd name="connsiteX8-795" fmla="*/ 0 w 6858003"/>
              <a:gd name="connsiteY8-796" fmla="*/ 7431875 h 7431875"/>
              <a:gd name="connsiteX9-797" fmla="*/ 0 w 6858003"/>
              <a:gd name="connsiteY9-798" fmla="*/ 5153108 h 7431875"/>
              <a:gd name="connsiteX10-799" fmla="*/ 0 w 6858003"/>
              <a:gd name="connsiteY10-800" fmla="*/ 5070926 h 7431875"/>
              <a:gd name="connsiteX11-801" fmla="*/ 0 w 6858003"/>
              <a:gd name="connsiteY11-802" fmla="*/ 552701 h 7431875"/>
              <a:gd name="connsiteX12-803" fmla="*/ 6858003 w 6858003"/>
              <a:gd name="connsiteY12-804" fmla="*/ 0 h 7431875"/>
              <a:gd name="connsiteX0-805" fmla="*/ 6858003 w 6858003"/>
              <a:gd name="connsiteY0-806" fmla="*/ 0 h 7431875"/>
              <a:gd name="connsiteX1-807" fmla="*/ 6858000 w 6858003"/>
              <a:gd name="connsiteY1-808" fmla="*/ 2647737 h 7431875"/>
              <a:gd name="connsiteX2-809" fmla="*/ 6858000 w 6858003"/>
              <a:gd name="connsiteY2-810" fmla="*/ 2792159 h 7431875"/>
              <a:gd name="connsiteX3-811" fmla="*/ 6858000 w 6858003"/>
              <a:gd name="connsiteY3-812" fmla="*/ 3251225 h 7431875"/>
              <a:gd name="connsiteX4-813" fmla="*/ 6858000 w 6858003"/>
              <a:gd name="connsiteY4-814" fmla="*/ 4926504 h 7431875"/>
              <a:gd name="connsiteX5-815" fmla="*/ 6858000 w 6858003"/>
              <a:gd name="connsiteY5-816" fmla="*/ 5070926 h 7431875"/>
              <a:gd name="connsiteX6-817" fmla="*/ 6858000 w 6858003"/>
              <a:gd name="connsiteY6-818" fmla="*/ 5153108 h 7431875"/>
              <a:gd name="connsiteX7-819" fmla="*/ 6858000 w 6858003"/>
              <a:gd name="connsiteY7-820" fmla="*/ 7431875 h 7431875"/>
              <a:gd name="connsiteX8-821" fmla="*/ 0 w 6858003"/>
              <a:gd name="connsiteY8-822" fmla="*/ 7431875 h 7431875"/>
              <a:gd name="connsiteX9-823" fmla="*/ 0 w 6858003"/>
              <a:gd name="connsiteY9-824" fmla="*/ 5153108 h 7431875"/>
              <a:gd name="connsiteX10-825" fmla="*/ 0 w 6858003"/>
              <a:gd name="connsiteY10-826" fmla="*/ 552701 h 7431875"/>
              <a:gd name="connsiteX11-827" fmla="*/ 6858003 w 6858003"/>
              <a:gd name="connsiteY11-828" fmla="*/ 0 h 7431875"/>
              <a:gd name="connsiteX0-829" fmla="*/ 6858003 w 6858003"/>
              <a:gd name="connsiteY0-830" fmla="*/ 0 h 7431875"/>
              <a:gd name="connsiteX1-831" fmla="*/ 6858000 w 6858003"/>
              <a:gd name="connsiteY1-832" fmla="*/ 2647737 h 7431875"/>
              <a:gd name="connsiteX2-833" fmla="*/ 6858000 w 6858003"/>
              <a:gd name="connsiteY2-834" fmla="*/ 2792159 h 7431875"/>
              <a:gd name="connsiteX3-835" fmla="*/ 6858000 w 6858003"/>
              <a:gd name="connsiteY3-836" fmla="*/ 3251225 h 7431875"/>
              <a:gd name="connsiteX4-837" fmla="*/ 6858000 w 6858003"/>
              <a:gd name="connsiteY4-838" fmla="*/ 4926504 h 7431875"/>
              <a:gd name="connsiteX5-839" fmla="*/ 6858000 w 6858003"/>
              <a:gd name="connsiteY5-840" fmla="*/ 5070926 h 7431875"/>
              <a:gd name="connsiteX6-841" fmla="*/ 6858000 w 6858003"/>
              <a:gd name="connsiteY6-842" fmla="*/ 5153108 h 7431875"/>
              <a:gd name="connsiteX7-843" fmla="*/ 6858000 w 6858003"/>
              <a:gd name="connsiteY7-844" fmla="*/ 7431875 h 7431875"/>
              <a:gd name="connsiteX8-845" fmla="*/ 0 w 6858003"/>
              <a:gd name="connsiteY8-846" fmla="*/ 7431875 h 7431875"/>
              <a:gd name="connsiteX9-847" fmla="*/ 0 w 6858003"/>
              <a:gd name="connsiteY9-848" fmla="*/ 552701 h 7431875"/>
              <a:gd name="connsiteX10-849" fmla="*/ 6858003 w 6858003"/>
              <a:gd name="connsiteY10-850" fmla="*/ 0 h 7431875"/>
              <a:gd name="connsiteX0-851" fmla="*/ 6858003 w 6858003"/>
              <a:gd name="connsiteY0-852" fmla="*/ 0 h 7431875"/>
              <a:gd name="connsiteX1-853" fmla="*/ 6858000 w 6858003"/>
              <a:gd name="connsiteY1-854" fmla="*/ 2647737 h 7431875"/>
              <a:gd name="connsiteX2-855" fmla="*/ 6858000 w 6858003"/>
              <a:gd name="connsiteY2-856" fmla="*/ 2792159 h 7431875"/>
              <a:gd name="connsiteX3-857" fmla="*/ 6858000 w 6858003"/>
              <a:gd name="connsiteY3-858" fmla="*/ 3251225 h 7431875"/>
              <a:gd name="connsiteX4-859" fmla="*/ 6858000 w 6858003"/>
              <a:gd name="connsiteY4-860" fmla="*/ 4926504 h 7431875"/>
              <a:gd name="connsiteX5-861" fmla="*/ 6858000 w 6858003"/>
              <a:gd name="connsiteY5-862" fmla="*/ 5070926 h 7431875"/>
              <a:gd name="connsiteX6-863" fmla="*/ 6858000 w 6858003"/>
              <a:gd name="connsiteY6-864" fmla="*/ 7431875 h 7431875"/>
              <a:gd name="connsiteX7-865" fmla="*/ 0 w 6858003"/>
              <a:gd name="connsiteY7-866" fmla="*/ 7431875 h 7431875"/>
              <a:gd name="connsiteX8-867" fmla="*/ 0 w 6858003"/>
              <a:gd name="connsiteY8-868" fmla="*/ 552701 h 7431875"/>
              <a:gd name="connsiteX9-869" fmla="*/ 6858003 w 6858003"/>
              <a:gd name="connsiteY9-870" fmla="*/ 0 h 7431875"/>
              <a:gd name="connsiteX0-871" fmla="*/ 6858003 w 6858003"/>
              <a:gd name="connsiteY0-872" fmla="*/ 0 h 7431875"/>
              <a:gd name="connsiteX1-873" fmla="*/ 6858000 w 6858003"/>
              <a:gd name="connsiteY1-874" fmla="*/ 2647737 h 7431875"/>
              <a:gd name="connsiteX2-875" fmla="*/ 6858000 w 6858003"/>
              <a:gd name="connsiteY2-876" fmla="*/ 2792159 h 7431875"/>
              <a:gd name="connsiteX3-877" fmla="*/ 6858000 w 6858003"/>
              <a:gd name="connsiteY3-878" fmla="*/ 3251225 h 7431875"/>
              <a:gd name="connsiteX4-879" fmla="*/ 6858000 w 6858003"/>
              <a:gd name="connsiteY4-880" fmla="*/ 4926504 h 7431875"/>
              <a:gd name="connsiteX5-881" fmla="*/ 6858000 w 6858003"/>
              <a:gd name="connsiteY5-882" fmla="*/ 7431875 h 7431875"/>
              <a:gd name="connsiteX6-883" fmla="*/ 0 w 6858003"/>
              <a:gd name="connsiteY6-884" fmla="*/ 7431875 h 7431875"/>
              <a:gd name="connsiteX7-885" fmla="*/ 0 w 6858003"/>
              <a:gd name="connsiteY7-886" fmla="*/ 552701 h 7431875"/>
              <a:gd name="connsiteX8-887" fmla="*/ 6858003 w 6858003"/>
              <a:gd name="connsiteY8-888" fmla="*/ 0 h 7431875"/>
              <a:gd name="connsiteX0-889" fmla="*/ 6858003 w 6858003"/>
              <a:gd name="connsiteY0-890" fmla="*/ 0 h 7431875"/>
              <a:gd name="connsiteX1-891" fmla="*/ 6858000 w 6858003"/>
              <a:gd name="connsiteY1-892" fmla="*/ 2647737 h 7431875"/>
              <a:gd name="connsiteX2-893" fmla="*/ 6858000 w 6858003"/>
              <a:gd name="connsiteY2-894" fmla="*/ 2792159 h 7431875"/>
              <a:gd name="connsiteX3-895" fmla="*/ 6858000 w 6858003"/>
              <a:gd name="connsiteY3-896" fmla="*/ 3251225 h 7431875"/>
              <a:gd name="connsiteX4-897" fmla="*/ 6858000 w 6858003"/>
              <a:gd name="connsiteY4-898" fmla="*/ 7431875 h 7431875"/>
              <a:gd name="connsiteX5-899" fmla="*/ 0 w 6858003"/>
              <a:gd name="connsiteY5-900" fmla="*/ 7431875 h 7431875"/>
              <a:gd name="connsiteX6-901" fmla="*/ 0 w 6858003"/>
              <a:gd name="connsiteY6-902" fmla="*/ 552701 h 7431875"/>
              <a:gd name="connsiteX7-903" fmla="*/ 6858003 w 6858003"/>
              <a:gd name="connsiteY7-904" fmla="*/ 0 h 7431875"/>
              <a:gd name="connsiteX0-905" fmla="*/ 6858003 w 6858003"/>
              <a:gd name="connsiteY0-906" fmla="*/ 0 h 7431875"/>
              <a:gd name="connsiteX1-907" fmla="*/ 6858000 w 6858003"/>
              <a:gd name="connsiteY1-908" fmla="*/ 2647737 h 7431875"/>
              <a:gd name="connsiteX2-909" fmla="*/ 6858000 w 6858003"/>
              <a:gd name="connsiteY2-910" fmla="*/ 2792159 h 7431875"/>
              <a:gd name="connsiteX3-911" fmla="*/ 6858000 w 6858003"/>
              <a:gd name="connsiteY3-912" fmla="*/ 7431875 h 7431875"/>
              <a:gd name="connsiteX4-913" fmla="*/ 0 w 6858003"/>
              <a:gd name="connsiteY4-914" fmla="*/ 7431875 h 7431875"/>
              <a:gd name="connsiteX5-915" fmla="*/ 0 w 6858003"/>
              <a:gd name="connsiteY5-916" fmla="*/ 552701 h 7431875"/>
              <a:gd name="connsiteX6-917" fmla="*/ 6858003 w 6858003"/>
              <a:gd name="connsiteY6-918" fmla="*/ 0 h 7431875"/>
              <a:gd name="connsiteX0-919" fmla="*/ 6858003 w 6858003"/>
              <a:gd name="connsiteY0-920" fmla="*/ 0 h 7431875"/>
              <a:gd name="connsiteX1-921" fmla="*/ 6858000 w 6858003"/>
              <a:gd name="connsiteY1-922" fmla="*/ 2647737 h 7431875"/>
              <a:gd name="connsiteX2-923" fmla="*/ 6858000 w 6858003"/>
              <a:gd name="connsiteY2-924" fmla="*/ 7431875 h 7431875"/>
              <a:gd name="connsiteX3-925" fmla="*/ 0 w 6858003"/>
              <a:gd name="connsiteY3-926" fmla="*/ 7431875 h 7431875"/>
              <a:gd name="connsiteX4-927" fmla="*/ 0 w 6858003"/>
              <a:gd name="connsiteY4-928" fmla="*/ 552701 h 7431875"/>
              <a:gd name="connsiteX5-929" fmla="*/ 6858003 w 6858003"/>
              <a:gd name="connsiteY5-930" fmla="*/ 0 h 7431875"/>
              <a:gd name="connsiteX0-931" fmla="*/ 6872517 w 6872517"/>
              <a:gd name="connsiteY0-932" fmla="*/ 42385 h 6879174"/>
              <a:gd name="connsiteX1-933" fmla="*/ 6858000 w 6872517"/>
              <a:gd name="connsiteY1-934" fmla="*/ 2095036 h 6879174"/>
              <a:gd name="connsiteX2-935" fmla="*/ 6858000 w 6872517"/>
              <a:gd name="connsiteY2-936" fmla="*/ 6879174 h 6879174"/>
              <a:gd name="connsiteX3-937" fmla="*/ 0 w 6872517"/>
              <a:gd name="connsiteY3-938" fmla="*/ 6879174 h 6879174"/>
              <a:gd name="connsiteX4-939" fmla="*/ 0 w 6872517"/>
              <a:gd name="connsiteY4-940" fmla="*/ 0 h 6879174"/>
              <a:gd name="connsiteX5-941" fmla="*/ 6872517 w 6872517"/>
              <a:gd name="connsiteY5-942" fmla="*/ 42385 h 6879174"/>
              <a:gd name="connsiteX0-943" fmla="*/ 6872520 w 6872520"/>
              <a:gd name="connsiteY0-944" fmla="*/ 0 h 6880332"/>
              <a:gd name="connsiteX1-945" fmla="*/ 6858000 w 6872520"/>
              <a:gd name="connsiteY1-946" fmla="*/ 2096194 h 6880332"/>
              <a:gd name="connsiteX2-947" fmla="*/ 6858000 w 6872520"/>
              <a:gd name="connsiteY2-948" fmla="*/ 6880332 h 6880332"/>
              <a:gd name="connsiteX3-949" fmla="*/ 0 w 6872520"/>
              <a:gd name="connsiteY3-950" fmla="*/ 6880332 h 6880332"/>
              <a:gd name="connsiteX4-951" fmla="*/ 0 w 6872520"/>
              <a:gd name="connsiteY4-952" fmla="*/ 1158 h 6880332"/>
              <a:gd name="connsiteX5-953" fmla="*/ 6872520 w 6872520"/>
              <a:gd name="connsiteY5-954" fmla="*/ 0 h 6880332"/>
              <a:gd name="connsiteX0-955" fmla="*/ 6872520 w 6872520"/>
              <a:gd name="connsiteY0-956" fmla="*/ 0 h 6880332"/>
              <a:gd name="connsiteX1-957" fmla="*/ 6858000 w 6872520"/>
              <a:gd name="connsiteY1-958" fmla="*/ 2096194 h 6880332"/>
              <a:gd name="connsiteX2-959" fmla="*/ 6858000 w 6872520"/>
              <a:gd name="connsiteY2-960" fmla="*/ 6880332 h 6880332"/>
              <a:gd name="connsiteX3-961" fmla="*/ 0 w 6872520"/>
              <a:gd name="connsiteY3-962" fmla="*/ 6880332 h 6880332"/>
              <a:gd name="connsiteX4-963" fmla="*/ 0 w 6872520"/>
              <a:gd name="connsiteY4-964" fmla="*/ 1158 h 6880332"/>
              <a:gd name="connsiteX5-965" fmla="*/ 6872520 w 6872520"/>
              <a:gd name="connsiteY5-966" fmla="*/ 0 h 6880332"/>
              <a:gd name="connsiteX0-967" fmla="*/ 6843491 w 6858000"/>
              <a:gd name="connsiteY0-968" fmla="*/ 202042 h 6879174"/>
              <a:gd name="connsiteX1-969" fmla="*/ 6858000 w 6858000"/>
              <a:gd name="connsiteY1-970" fmla="*/ 2095036 h 6879174"/>
              <a:gd name="connsiteX2-971" fmla="*/ 6858000 w 6858000"/>
              <a:gd name="connsiteY2-972" fmla="*/ 6879174 h 6879174"/>
              <a:gd name="connsiteX3-973" fmla="*/ 0 w 6858000"/>
              <a:gd name="connsiteY3-974" fmla="*/ 6879174 h 6879174"/>
              <a:gd name="connsiteX4-975" fmla="*/ 0 w 6858000"/>
              <a:gd name="connsiteY4-976" fmla="*/ 0 h 6879174"/>
              <a:gd name="connsiteX5-977" fmla="*/ 6843491 w 6858000"/>
              <a:gd name="connsiteY5-978" fmla="*/ 202042 h 6879174"/>
              <a:gd name="connsiteX0-979" fmla="*/ 6843491 w 6858000"/>
              <a:gd name="connsiteY0-980" fmla="*/ 202042 h 6879174"/>
              <a:gd name="connsiteX1-981" fmla="*/ 6858000 w 6858000"/>
              <a:gd name="connsiteY1-982" fmla="*/ 2095036 h 6879174"/>
              <a:gd name="connsiteX2-983" fmla="*/ 6858000 w 6858000"/>
              <a:gd name="connsiteY2-984" fmla="*/ 6879174 h 6879174"/>
              <a:gd name="connsiteX3-985" fmla="*/ 0 w 6858000"/>
              <a:gd name="connsiteY3-986" fmla="*/ 6879174 h 6879174"/>
              <a:gd name="connsiteX4-987" fmla="*/ 0 w 6858000"/>
              <a:gd name="connsiteY4-988" fmla="*/ 0 h 6879174"/>
              <a:gd name="connsiteX5-989" fmla="*/ 6843491 w 6858000"/>
              <a:gd name="connsiteY5-990" fmla="*/ 202042 h 6879174"/>
              <a:gd name="connsiteX0-991" fmla="*/ 6843491 w 6858000"/>
              <a:gd name="connsiteY0-992" fmla="*/ 202042 h 6879174"/>
              <a:gd name="connsiteX1-993" fmla="*/ 6858000 w 6858000"/>
              <a:gd name="connsiteY1-994" fmla="*/ 2095036 h 6879174"/>
              <a:gd name="connsiteX2-995" fmla="*/ 6858000 w 6858000"/>
              <a:gd name="connsiteY2-996" fmla="*/ 6879174 h 6879174"/>
              <a:gd name="connsiteX3-997" fmla="*/ 0 w 6858000"/>
              <a:gd name="connsiteY3-998" fmla="*/ 6879174 h 6879174"/>
              <a:gd name="connsiteX4-999" fmla="*/ 0 w 6858000"/>
              <a:gd name="connsiteY4-1000" fmla="*/ 0 h 6879174"/>
              <a:gd name="connsiteX5-1001" fmla="*/ 6843491 w 6858000"/>
              <a:gd name="connsiteY5-1002" fmla="*/ 202042 h 6879174"/>
              <a:gd name="connsiteX0-1003" fmla="*/ 6856191 w 6858000"/>
              <a:gd name="connsiteY0-1004" fmla="*/ 214742 h 6879174"/>
              <a:gd name="connsiteX1-1005" fmla="*/ 6858000 w 6858000"/>
              <a:gd name="connsiteY1-1006" fmla="*/ 2095036 h 6879174"/>
              <a:gd name="connsiteX2-1007" fmla="*/ 6858000 w 6858000"/>
              <a:gd name="connsiteY2-1008" fmla="*/ 6879174 h 6879174"/>
              <a:gd name="connsiteX3-1009" fmla="*/ 0 w 6858000"/>
              <a:gd name="connsiteY3-1010" fmla="*/ 6879174 h 6879174"/>
              <a:gd name="connsiteX4-1011" fmla="*/ 0 w 6858000"/>
              <a:gd name="connsiteY4-1012" fmla="*/ 0 h 6879174"/>
              <a:gd name="connsiteX5-1013" fmla="*/ 6856191 w 6858000"/>
              <a:gd name="connsiteY5-1014" fmla="*/ 214742 h 6879174"/>
              <a:gd name="connsiteX0-1015" fmla="*/ 6856191 w 6858000"/>
              <a:gd name="connsiteY0-1016" fmla="*/ 209979 h 6879174"/>
              <a:gd name="connsiteX1-1017" fmla="*/ 6858000 w 6858000"/>
              <a:gd name="connsiteY1-1018" fmla="*/ 2095036 h 6879174"/>
              <a:gd name="connsiteX2-1019" fmla="*/ 6858000 w 6858000"/>
              <a:gd name="connsiteY2-1020" fmla="*/ 6879174 h 6879174"/>
              <a:gd name="connsiteX3-1021" fmla="*/ 0 w 6858000"/>
              <a:gd name="connsiteY3-1022" fmla="*/ 6879174 h 6879174"/>
              <a:gd name="connsiteX4-1023" fmla="*/ 0 w 6858000"/>
              <a:gd name="connsiteY4-1024" fmla="*/ 0 h 6879174"/>
              <a:gd name="connsiteX5-1025" fmla="*/ 6856191 w 6858000"/>
              <a:gd name="connsiteY5-1026" fmla="*/ 209979 h 6879174"/>
              <a:gd name="connsiteX0-1027" fmla="*/ 6868891 w 6868891"/>
              <a:gd name="connsiteY0-1028" fmla="*/ 197279 h 6879174"/>
              <a:gd name="connsiteX1-1029" fmla="*/ 6858000 w 6868891"/>
              <a:gd name="connsiteY1-1030" fmla="*/ 2095036 h 6879174"/>
              <a:gd name="connsiteX2-1031" fmla="*/ 6858000 w 6868891"/>
              <a:gd name="connsiteY2-1032" fmla="*/ 6879174 h 6879174"/>
              <a:gd name="connsiteX3-1033" fmla="*/ 0 w 6868891"/>
              <a:gd name="connsiteY3-1034" fmla="*/ 6879174 h 6879174"/>
              <a:gd name="connsiteX4-1035" fmla="*/ 0 w 6868891"/>
              <a:gd name="connsiteY4-1036" fmla="*/ 0 h 6879174"/>
              <a:gd name="connsiteX5-1037" fmla="*/ 6868891 w 6868891"/>
              <a:gd name="connsiteY5-1038" fmla="*/ 197279 h 6879174"/>
              <a:gd name="connsiteX0-1039" fmla="*/ 6868891 w 7721392"/>
              <a:gd name="connsiteY0-1040" fmla="*/ 197279 h 6879174"/>
              <a:gd name="connsiteX1-1041" fmla="*/ 6858000 w 7721392"/>
              <a:gd name="connsiteY1-1042" fmla="*/ 6879174 h 6879174"/>
              <a:gd name="connsiteX2-1043" fmla="*/ 0 w 7721392"/>
              <a:gd name="connsiteY2-1044" fmla="*/ 6879174 h 6879174"/>
              <a:gd name="connsiteX3-1045" fmla="*/ 0 w 7721392"/>
              <a:gd name="connsiteY3-1046" fmla="*/ 0 h 6879174"/>
              <a:gd name="connsiteX4-1047" fmla="*/ 6868891 w 7721392"/>
              <a:gd name="connsiteY4-1048" fmla="*/ 197279 h 6879174"/>
              <a:gd name="connsiteX0-1049" fmla="*/ 6868891 w 7373946"/>
              <a:gd name="connsiteY0-1050" fmla="*/ 197279 h 6879174"/>
              <a:gd name="connsiteX1-1051" fmla="*/ 6858000 w 7373946"/>
              <a:gd name="connsiteY1-1052" fmla="*/ 6879174 h 6879174"/>
              <a:gd name="connsiteX2-1053" fmla="*/ 0 w 7373946"/>
              <a:gd name="connsiteY2-1054" fmla="*/ 6879174 h 6879174"/>
              <a:gd name="connsiteX3-1055" fmla="*/ 0 w 7373946"/>
              <a:gd name="connsiteY3-1056" fmla="*/ 0 h 6879174"/>
              <a:gd name="connsiteX4-1057" fmla="*/ 6868891 w 7373946"/>
              <a:gd name="connsiteY4-1058" fmla="*/ 197279 h 6879174"/>
              <a:gd name="connsiteX0-1059" fmla="*/ 6868891 w 8182025"/>
              <a:gd name="connsiteY0-1060" fmla="*/ 197279 h 6879174"/>
              <a:gd name="connsiteX1-1061" fmla="*/ 6858000 w 8182025"/>
              <a:gd name="connsiteY1-1062" fmla="*/ 6879174 h 6879174"/>
              <a:gd name="connsiteX2-1063" fmla="*/ 0 w 8182025"/>
              <a:gd name="connsiteY2-1064" fmla="*/ 6879174 h 6879174"/>
              <a:gd name="connsiteX3-1065" fmla="*/ 0 w 8182025"/>
              <a:gd name="connsiteY3-1066" fmla="*/ 0 h 6879174"/>
              <a:gd name="connsiteX4-1067" fmla="*/ 6868891 w 8182025"/>
              <a:gd name="connsiteY4-1068" fmla="*/ 197279 h 6879174"/>
              <a:gd name="connsiteX0-1069" fmla="*/ 6868891 w 8182025"/>
              <a:gd name="connsiteY0-1070" fmla="*/ 197279 h 6879174"/>
              <a:gd name="connsiteX1-1071" fmla="*/ 6858000 w 8182025"/>
              <a:gd name="connsiteY1-1072" fmla="*/ 6879174 h 6879174"/>
              <a:gd name="connsiteX2-1073" fmla="*/ 0 w 8182025"/>
              <a:gd name="connsiteY2-1074" fmla="*/ 6879174 h 6879174"/>
              <a:gd name="connsiteX3-1075" fmla="*/ 0 w 8182025"/>
              <a:gd name="connsiteY3-1076" fmla="*/ 0 h 6879174"/>
              <a:gd name="connsiteX4-1077" fmla="*/ 6868891 w 8182025"/>
              <a:gd name="connsiteY4-1078" fmla="*/ 197279 h 6879174"/>
              <a:gd name="connsiteX0-1079" fmla="*/ 6868891 w 8182025"/>
              <a:gd name="connsiteY0-1080" fmla="*/ 197279 h 6879174"/>
              <a:gd name="connsiteX1-1081" fmla="*/ 6858000 w 8182025"/>
              <a:gd name="connsiteY1-1082" fmla="*/ 6879174 h 6879174"/>
              <a:gd name="connsiteX2-1083" fmla="*/ 0 w 8182025"/>
              <a:gd name="connsiteY2-1084" fmla="*/ 6879174 h 6879174"/>
              <a:gd name="connsiteX3-1085" fmla="*/ 0 w 8182025"/>
              <a:gd name="connsiteY3-1086" fmla="*/ 0 h 6879174"/>
              <a:gd name="connsiteX4-1087" fmla="*/ 6868891 w 8182025"/>
              <a:gd name="connsiteY4-1088" fmla="*/ 197279 h 6879174"/>
              <a:gd name="connsiteX0-1089" fmla="*/ 6868891 w 8182025"/>
              <a:gd name="connsiteY0-1090" fmla="*/ 197279 h 6879174"/>
              <a:gd name="connsiteX1-1091" fmla="*/ 6858000 w 8182025"/>
              <a:gd name="connsiteY1-1092" fmla="*/ 6879174 h 6879174"/>
              <a:gd name="connsiteX2-1093" fmla="*/ 0 w 8182025"/>
              <a:gd name="connsiteY2-1094" fmla="*/ 6879174 h 6879174"/>
              <a:gd name="connsiteX3-1095" fmla="*/ 0 w 8182025"/>
              <a:gd name="connsiteY3-1096" fmla="*/ 0 h 6879174"/>
              <a:gd name="connsiteX4-1097" fmla="*/ 6868891 w 8182025"/>
              <a:gd name="connsiteY4-1098" fmla="*/ 197279 h 6879174"/>
              <a:gd name="connsiteX0-1099" fmla="*/ 6868891 w 7374082"/>
              <a:gd name="connsiteY0-1100" fmla="*/ 197279 h 7217839"/>
              <a:gd name="connsiteX1-1101" fmla="*/ 6858000 w 7374082"/>
              <a:gd name="connsiteY1-1102" fmla="*/ 6879174 h 7217839"/>
              <a:gd name="connsiteX2-1103" fmla="*/ 0 w 7374082"/>
              <a:gd name="connsiteY2-1104" fmla="*/ 6879174 h 7217839"/>
              <a:gd name="connsiteX3-1105" fmla="*/ 0 w 7374082"/>
              <a:gd name="connsiteY3-1106" fmla="*/ 0 h 7217839"/>
              <a:gd name="connsiteX4-1107" fmla="*/ 6868891 w 7374082"/>
              <a:gd name="connsiteY4-1108" fmla="*/ 197279 h 7217839"/>
              <a:gd name="connsiteX0-1109" fmla="*/ 6868891 w 7513044"/>
              <a:gd name="connsiteY0-1110" fmla="*/ 197279 h 6879174"/>
              <a:gd name="connsiteX1-1111" fmla="*/ 6858000 w 7513044"/>
              <a:gd name="connsiteY1-1112" fmla="*/ 6879174 h 6879174"/>
              <a:gd name="connsiteX2-1113" fmla="*/ 0 w 7513044"/>
              <a:gd name="connsiteY2-1114" fmla="*/ 6879174 h 6879174"/>
              <a:gd name="connsiteX3-1115" fmla="*/ 0 w 7513044"/>
              <a:gd name="connsiteY3-1116" fmla="*/ 0 h 6879174"/>
              <a:gd name="connsiteX4-1117" fmla="*/ 6868891 w 7513044"/>
              <a:gd name="connsiteY4-1118" fmla="*/ 197279 h 6879174"/>
              <a:gd name="connsiteX0-1119" fmla="*/ 6868891 w 7374082"/>
              <a:gd name="connsiteY0-1120" fmla="*/ 197279 h 6879174"/>
              <a:gd name="connsiteX1-1121" fmla="*/ 6858000 w 7374082"/>
              <a:gd name="connsiteY1-1122" fmla="*/ 6879174 h 6879174"/>
              <a:gd name="connsiteX2-1123" fmla="*/ 0 w 7374082"/>
              <a:gd name="connsiteY2-1124" fmla="*/ 6879174 h 6879174"/>
              <a:gd name="connsiteX3-1125" fmla="*/ 0 w 7374082"/>
              <a:gd name="connsiteY3-1126" fmla="*/ 0 h 6879174"/>
              <a:gd name="connsiteX4-1127" fmla="*/ 6868891 w 7374082"/>
              <a:gd name="connsiteY4-1128" fmla="*/ 197279 h 6879174"/>
              <a:gd name="connsiteX0-1129" fmla="*/ 6868891 w 6868891"/>
              <a:gd name="connsiteY0-1130" fmla="*/ 197279 h 6879174"/>
              <a:gd name="connsiteX1-1131" fmla="*/ 6858000 w 6868891"/>
              <a:gd name="connsiteY1-1132" fmla="*/ 6879174 h 6879174"/>
              <a:gd name="connsiteX2-1133" fmla="*/ 0 w 6868891"/>
              <a:gd name="connsiteY2-1134" fmla="*/ 6879174 h 6879174"/>
              <a:gd name="connsiteX3-1135" fmla="*/ 0 w 6868891"/>
              <a:gd name="connsiteY3-1136" fmla="*/ 0 h 6879174"/>
              <a:gd name="connsiteX4-1137" fmla="*/ 6868891 w 6868891"/>
              <a:gd name="connsiteY4-1138" fmla="*/ 197279 h 6879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68891" h="6879174">
                <a:moveTo>
                  <a:pt x="6868891" y="197279"/>
                </a:moveTo>
                <a:cubicBezTo>
                  <a:pt x="6865263" y="1808265"/>
                  <a:pt x="6858000" y="6879174"/>
                  <a:pt x="6858000" y="6879174"/>
                </a:cubicBezTo>
                <a:lnTo>
                  <a:pt x="0" y="6879174"/>
                </a:lnTo>
                <a:lnTo>
                  <a:pt x="0" y="0"/>
                </a:lnTo>
                <a:cubicBezTo>
                  <a:pt x="2329546" y="1257529"/>
                  <a:pt x="4524837" y="1741029"/>
                  <a:pt x="6868891" y="197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5711190" y="3200400"/>
            <a:ext cx="6210935" cy="706755"/>
          </a:xfrm>
          <a:prstGeom prst="rect">
            <a:avLst/>
          </a:prstGeom>
          <a:solidFill>
            <a:schemeClr val="bg1">
              <a:alpha val="0"/>
            </a:schemeClr>
          </a:solidFill>
        </p:spPr>
        <p:txBody>
          <a:bodyPr wrap="square">
            <a:spAutoFit/>
          </a:bodyPr>
          <a:lstStyle>
            <a:lvl1pPr eaLnBrk="0" hangingPunct="0">
              <a:defRPr sz="2800" b="1">
                <a:solidFill>
                  <a:schemeClr val="accent1"/>
                </a:solidFill>
                <a:latin typeface="微软雅黑" panose="020B0503020204020204" pitchFamily="34" charset="-122"/>
                <a:ea typeface="微软雅黑" panose="020B0503020204020204" pitchFamily="34" charset="-122"/>
                <a:cs typeface="+mj-cs"/>
              </a:defRPr>
            </a:lvl1pPr>
            <a:lvl2pPr algn="r" eaLnBrk="0" hangingPunct="0">
              <a:defRPr sz="2000" b="1">
                <a:solidFill>
                  <a:srgbClr val="404040"/>
                </a:solidFill>
                <a:latin typeface="微软雅黑" panose="020B0503020204020204" pitchFamily="34" charset="-122"/>
                <a:ea typeface="微软雅黑" panose="020B0503020204020204" pitchFamily="34" charset="-122"/>
              </a:defRPr>
            </a:lvl2pPr>
            <a:lvl3pPr algn="r" eaLnBrk="0" hangingPunct="0">
              <a:defRPr sz="2000" b="1">
                <a:solidFill>
                  <a:srgbClr val="404040"/>
                </a:solidFill>
                <a:latin typeface="微软雅黑" panose="020B0503020204020204" pitchFamily="34" charset="-122"/>
                <a:ea typeface="微软雅黑" panose="020B0503020204020204" pitchFamily="34" charset="-122"/>
              </a:defRPr>
            </a:lvl3pPr>
            <a:lvl4pPr algn="r" eaLnBrk="0" hangingPunct="0">
              <a:defRPr sz="2000" b="1">
                <a:solidFill>
                  <a:srgbClr val="404040"/>
                </a:solidFill>
                <a:latin typeface="微软雅黑" panose="020B0503020204020204" pitchFamily="34" charset="-122"/>
                <a:ea typeface="微软雅黑" panose="020B0503020204020204" pitchFamily="34" charset="-122"/>
              </a:defRPr>
            </a:lvl4pPr>
            <a:lvl5pPr algn="r" eaLnBrk="0" hangingPunct="0">
              <a:defRPr sz="2000" b="1">
                <a:solidFill>
                  <a:srgbClr val="404040"/>
                </a:solidFill>
                <a:latin typeface="微软雅黑" panose="020B0503020204020204" pitchFamily="34" charset="-122"/>
                <a:ea typeface="微软雅黑" panose="020B0503020204020204" pitchFamily="34" charset="-122"/>
              </a:defRPr>
            </a:lvl5pPr>
            <a:lvl6pPr marL="457200" algn="r" fontAlgn="base">
              <a:spcBef>
                <a:spcPct val="0"/>
              </a:spcBef>
              <a:spcAft>
                <a:spcPct val="0"/>
              </a:spcAft>
              <a:defRPr>
                <a:latin typeface="Arial" panose="020B0604020202090204" pitchFamily="34" charset="0"/>
                <a:ea typeface="宋体" charset="-122"/>
              </a:defRPr>
            </a:lvl6pPr>
            <a:lvl7pPr marL="914400" algn="r" fontAlgn="base">
              <a:spcBef>
                <a:spcPct val="0"/>
              </a:spcBef>
              <a:spcAft>
                <a:spcPct val="0"/>
              </a:spcAft>
              <a:defRPr>
                <a:latin typeface="Arial" panose="020B0604020202090204" pitchFamily="34" charset="0"/>
                <a:ea typeface="宋体" charset="-122"/>
              </a:defRPr>
            </a:lvl7pPr>
            <a:lvl8pPr marL="1371600" algn="r" fontAlgn="base">
              <a:spcBef>
                <a:spcPct val="0"/>
              </a:spcBef>
              <a:spcAft>
                <a:spcPct val="0"/>
              </a:spcAft>
              <a:defRPr>
                <a:latin typeface="Arial" panose="020B0604020202090204" pitchFamily="34" charset="0"/>
                <a:ea typeface="宋体" charset="-122"/>
              </a:defRPr>
            </a:lvl8pPr>
            <a:lvl9pPr marL="1828800" algn="r" fontAlgn="base">
              <a:spcBef>
                <a:spcPct val="0"/>
              </a:spcBef>
              <a:spcAft>
                <a:spcPct val="0"/>
              </a:spcAft>
              <a:defRPr>
                <a:latin typeface="Arial" panose="020B0604020202090204" pitchFamily="34" charset="0"/>
                <a:ea typeface="宋体" charset="-122"/>
              </a:defRPr>
            </a:lvl9pPr>
          </a:lstStyle>
          <a:p>
            <a:r>
              <a:rPr lang="en-US" altLang="zh-CN" sz="4000" dirty="0">
                <a:sym typeface="微软雅黑" panose="020B0503020204020204" pitchFamily="34" charset="-122"/>
              </a:rPr>
              <a:t>The method : FedPerC</a:t>
            </a:r>
            <a:endParaRPr lang="en-US" altLang="zh-CN" sz="4000" dirty="0">
              <a:sym typeface="微软雅黑" panose="020B0503020204020204" pitchFamily="34" charset="-122"/>
            </a:endParaRPr>
          </a:p>
        </p:txBody>
      </p:sp>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9906000" y="825500"/>
            <a:ext cx="1397000" cy="1397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22067"/>
            <a:ext cx="7512705" cy="583565"/>
          </a:xfrm>
          <a:prstGeom prst="rect">
            <a:avLst/>
          </a:prstGeom>
          <a:noFill/>
        </p:spPr>
        <p:txBody>
          <a:bodyPr wrap="square" rtlCol="0">
            <a:spAutoFit/>
          </a:bodyPr>
          <a:lstStyle/>
          <a:p>
            <a:r>
              <a:rPr lang="en-US" altLang="zh-CN" sz="32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sym typeface="+mn-ea"/>
              </a:rPr>
              <a:t>Overview</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pic>
        <p:nvPicPr>
          <p:cNvPr id="12" name="图片 11"/>
          <p:cNvPicPr>
            <a:picLocks noChangeAspect="1"/>
          </p:cNvPicPr>
          <p:nvPr/>
        </p:nvPicPr>
        <p:blipFill>
          <a:blip r:embed="rId1"/>
          <a:stretch>
            <a:fillRect/>
          </a:stretch>
        </p:blipFill>
        <p:spPr>
          <a:xfrm>
            <a:off x="2336800" y="1862455"/>
            <a:ext cx="7131050" cy="3133090"/>
          </a:xfrm>
          <a:prstGeom prst="rect">
            <a:avLst/>
          </a:prstGeom>
        </p:spPr>
      </p:pic>
      <p:sp>
        <p:nvSpPr>
          <p:cNvPr id="13" name="文本框 12"/>
          <p:cNvSpPr txBox="1"/>
          <p:nvPr/>
        </p:nvSpPr>
        <p:spPr>
          <a:xfrm>
            <a:off x="546735" y="730250"/>
            <a:ext cx="6034405" cy="46037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The definition of sparsity</a:t>
            </a:r>
            <a:endParaRPr lang="en-US" altLang="zh-CN" sz="2400" dirty="0">
              <a:latin typeface="Times New Roman" panose="02020503050405090304" pitchFamily="18" charset="0"/>
              <a:cs typeface="Times New Roman" panose="02020503050405090304" pitchFamily="18" charset="0"/>
            </a:endParaRPr>
          </a:p>
        </p:txBody>
      </p:sp>
      <p:sp>
        <p:nvSpPr>
          <p:cNvPr id="10" name="文本框 9"/>
          <p:cNvSpPr txBox="1"/>
          <p:nvPr/>
        </p:nvSpPr>
        <p:spPr>
          <a:xfrm>
            <a:off x="1033780" y="5197475"/>
            <a:ext cx="11337290" cy="82994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Channel-wise sparsity:  sparsity is calculated on each channel to obtain a vector, for example, the above feature map's c</a:t>
            </a:r>
            <a:r>
              <a:rPr lang="en-US" altLang="zh-CN" sz="2400" dirty="0">
                <a:latin typeface="Times New Roman" panose="02020503050405090304" pitchFamily="18" charset="0"/>
                <a:cs typeface="Times New Roman" panose="02020503050405090304" pitchFamily="18" charset="0"/>
                <a:sym typeface="+mn-ea"/>
              </a:rPr>
              <a:t>hannel-wise sparsity</a:t>
            </a:r>
            <a:r>
              <a:rPr lang="en-US" altLang="zh-CN" sz="2400" dirty="0">
                <a:latin typeface="Times New Roman" panose="02020503050405090304" pitchFamily="18" charset="0"/>
                <a:cs typeface="Times New Roman" panose="02020503050405090304" pitchFamily="18" charset="0"/>
              </a:rPr>
              <a:t> can be </a:t>
            </a:r>
            <a:r>
              <a:rPr lang="en-US" altLang="zh-CN" sz="2400" dirty="0">
                <a:latin typeface="Times New Roman" panose="02020503050405090304" pitchFamily="18" charset="0"/>
                <a:cs typeface="Times New Roman" panose="02020503050405090304" pitchFamily="18" charset="0"/>
                <a:sym typeface="+mn-ea"/>
              </a:rPr>
              <a:t>(0.5,0.3,0.56)</a:t>
            </a:r>
            <a:endParaRPr lang="en-US" altLang="zh-CN" sz="2400" dirty="0">
              <a:latin typeface="Times New Roman" panose="02020503050405090304" pitchFamily="18" charset="0"/>
              <a:cs typeface="Times New Roman" panose="02020503050405090304" pitchFamily="18" charset="0"/>
            </a:endParaRPr>
          </a:p>
        </p:txBody>
      </p:sp>
      <p:sp>
        <p:nvSpPr>
          <p:cNvPr id="6" name="文本框 5"/>
          <p:cNvSpPr txBox="1"/>
          <p:nvPr/>
        </p:nvSpPr>
        <p:spPr>
          <a:xfrm>
            <a:off x="2895600" y="1628140"/>
            <a:ext cx="3015615" cy="46037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feature map</a:t>
            </a:r>
            <a:endParaRPr lang="en-US" altLang="zh-CN" sz="2400" dirty="0">
              <a:latin typeface="Times New Roman" panose="02020503050405090304" pitchFamily="18" charset="0"/>
              <a:cs typeface="Times New Roman" panose="02020503050405090304" pitchFamily="18" charset="0"/>
            </a:endParaRPr>
          </a:p>
        </p:txBody>
      </p:sp>
      <p:sp>
        <p:nvSpPr>
          <p:cNvPr id="7" name="文本框 6"/>
          <p:cNvSpPr txBox="1"/>
          <p:nvPr/>
        </p:nvSpPr>
        <p:spPr>
          <a:xfrm>
            <a:off x="7190105" y="1628140"/>
            <a:ext cx="3015615" cy="46037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feature map</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22067"/>
            <a:ext cx="7512705" cy="583565"/>
          </a:xfrm>
          <a:prstGeom prst="rect">
            <a:avLst/>
          </a:prstGeom>
          <a:noFill/>
        </p:spPr>
        <p:txBody>
          <a:bodyPr wrap="square" rtlCol="0">
            <a:spAutoFit/>
          </a:bodyPr>
          <a:lstStyle/>
          <a:p>
            <a:r>
              <a:rPr lang="en-US" altLang="zh-CN" sz="32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sym typeface="+mn-ea"/>
              </a:rPr>
              <a:t>Overview</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pic>
        <p:nvPicPr>
          <p:cNvPr id="2" name="图片 1"/>
          <p:cNvPicPr>
            <a:picLocks noChangeAspect="1"/>
          </p:cNvPicPr>
          <p:nvPr/>
        </p:nvPicPr>
        <p:blipFill>
          <a:blip r:embed="rId1"/>
          <a:stretch>
            <a:fillRect/>
          </a:stretch>
        </p:blipFill>
        <p:spPr>
          <a:xfrm>
            <a:off x="5904865" y="965200"/>
            <a:ext cx="5645785" cy="2565400"/>
          </a:xfrm>
          <a:prstGeom prst="rect">
            <a:avLst/>
          </a:prstGeom>
        </p:spPr>
      </p:pic>
      <p:pic>
        <p:nvPicPr>
          <p:cNvPr id="3" name="图片 2"/>
          <p:cNvPicPr>
            <a:picLocks noChangeAspect="1"/>
          </p:cNvPicPr>
          <p:nvPr/>
        </p:nvPicPr>
        <p:blipFill>
          <a:blip r:embed="rId2"/>
          <a:stretch>
            <a:fillRect/>
          </a:stretch>
        </p:blipFill>
        <p:spPr>
          <a:xfrm>
            <a:off x="744220" y="3498215"/>
            <a:ext cx="4741545" cy="2694305"/>
          </a:xfrm>
          <a:prstGeom prst="rect">
            <a:avLst/>
          </a:prstGeom>
        </p:spPr>
      </p:pic>
      <p:pic>
        <p:nvPicPr>
          <p:cNvPr id="4" name="图片 3"/>
          <p:cNvPicPr>
            <a:picLocks noChangeAspect="1"/>
          </p:cNvPicPr>
          <p:nvPr/>
        </p:nvPicPr>
        <p:blipFill>
          <a:blip r:embed="rId3"/>
          <a:stretch>
            <a:fillRect/>
          </a:stretch>
        </p:blipFill>
        <p:spPr>
          <a:xfrm>
            <a:off x="6268720" y="3669665"/>
            <a:ext cx="4799965" cy="2519680"/>
          </a:xfrm>
          <a:prstGeom prst="rect">
            <a:avLst/>
          </a:prstGeom>
        </p:spPr>
      </p:pic>
      <p:sp>
        <p:nvSpPr>
          <p:cNvPr id="8" name="右箭头 7"/>
          <p:cNvSpPr/>
          <p:nvPr/>
        </p:nvSpPr>
        <p:spPr>
          <a:xfrm>
            <a:off x="5485765" y="4820285"/>
            <a:ext cx="764540" cy="2178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右箭头 13"/>
          <p:cNvSpPr/>
          <p:nvPr/>
        </p:nvSpPr>
        <p:spPr>
          <a:xfrm>
            <a:off x="11068685" y="2317115"/>
            <a:ext cx="764540" cy="2178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683260" y="1617345"/>
            <a:ext cx="5221605" cy="1198880"/>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The transformation process from original data to sparsity vector, and the clustering process based on sparsity vector.</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22067"/>
            <a:ext cx="7512705" cy="645160"/>
          </a:xfrm>
          <a:prstGeom prst="rect">
            <a:avLst/>
          </a:prstGeom>
          <a:noFill/>
        </p:spPr>
        <p:txBody>
          <a:bodyPr wrap="square" rtlCol="0">
            <a:spAutoFit/>
          </a:bodyPr>
          <a:lstStyle/>
          <a:p>
            <a:r>
              <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rPr>
              <a:t>Overview</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pic>
        <p:nvPicPr>
          <p:cNvPr id="5" name="图片 4"/>
          <p:cNvPicPr>
            <a:picLocks noChangeAspect="1"/>
          </p:cNvPicPr>
          <p:nvPr/>
        </p:nvPicPr>
        <p:blipFill>
          <a:blip r:embed="rId1"/>
          <a:stretch>
            <a:fillRect/>
          </a:stretch>
        </p:blipFill>
        <p:spPr>
          <a:xfrm>
            <a:off x="2165985" y="2326005"/>
            <a:ext cx="7034530" cy="3659505"/>
          </a:xfrm>
          <a:prstGeom prst="rect">
            <a:avLst/>
          </a:prstGeom>
        </p:spPr>
      </p:pic>
      <p:sp>
        <p:nvSpPr>
          <p:cNvPr id="8" name="文本框 7"/>
          <p:cNvSpPr txBox="1"/>
          <p:nvPr/>
        </p:nvSpPr>
        <p:spPr>
          <a:xfrm>
            <a:off x="708025" y="1127125"/>
            <a:ext cx="10951210" cy="1198880"/>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FedPerC personalization process : Only the weights of base layers required to be uploaded to the parameter server throughout the personalization process, the weights of personalization layers remain local. </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0" y="0"/>
            <a:ext cx="5892801"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bwMode="auto">
          <a:xfrm rot="5400000" flipV="1">
            <a:off x="1870073" y="-1870071"/>
            <a:ext cx="1238251" cy="497839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rot="5400000">
            <a:off x="1879593" y="3759200"/>
            <a:ext cx="1219201" cy="4978399"/>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52"/>
          <p:cNvGrpSpPr/>
          <p:nvPr/>
        </p:nvGrpSpPr>
        <p:grpSpPr>
          <a:xfrm>
            <a:off x="1524000" y="1070224"/>
            <a:ext cx="2754050" cy="4646991"/>
            <a:chOff x="0" y="1111187"/>
            <a:chExt cx="2754050" cy="4646991"/>
          </a:xfrm>
        </p:grpSpPr>
        <p:sp>
          <p:nvSpPr>
            <p:cNvPr id="48" name="椭圆 47"/>
            <p:cNvSpPr/>
            <p:nvPr/>
          </p:nvSpPr>
          <p:spPr>
            <a:xfrm>
              <a:off x="2450246" y="4863799"/>
              <a:ext cx="200570" cy="200570"/>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0" y="1111187"/>
              <a:ext cx="312134" cy="312134"/>
            </a:xfrm>
            <a:prstGeom prst="ellipse">
              <a:avLst/>
            </a:prstGeom>
            <a:solidFill>
              <a:schemeClr val="bg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椭圆 49"/>
            <p:cNvSpPr/>
            <p:nvPr/>
          </p:nvSpPr>
          <p:spPr>
            <a:xfrm>
              <a:off x="1114320" y="1611397"/>
              <a:ext cx="904679" cy="904679"/>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854236" y="5460064"/>
              <a:ext cx="298114" cy="298114"/>
            </a:xfrm>
            <a:prstGeom prst="ellipse">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椭圆 51"/>
            <p:cNvSpPr/>
            <p:nvPr/>
          </p:nvSpPr>
          <p:spPr>
            <a:xfrm>
              <a:off x="2313236" y="1194804"/>
              <a:ext cx="440814" cy="44081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p:nvPr/>
        </p:nvPicPr>
        <p:blipFill>
          <a:blip r:embed="rId1">
            <a:extLst>
              <a:ext uri="{28A0092B-C50C-407E-A947-70E740481C1C}">
                <a14:useLocalDpi xmlns:a14="http://schemas.microsoft.com/office/drawing/2010/main" val="0"/>
              </a:ext>
            </a:extLst>
          </a:blip>
          <a:stretch>
            <a:fillRect/>
          </a:stretch>
        </p:blipFill>
        <p:spPr>
          <a:xfrm>
            <a:off x="0" y="1477282"/>
            <a:ext cx="5312229" cy="3905382"/>
          </a:xfrm>
          <a:prstGeom prst="rect">
            <a:avLst/>
          </a:prstGeom>
        </p:spPr>
      </p:pic>
      <p:pic>
        <p:nvPicPr>
          <p:cNvPr id="3" name="图片 2"/>
          <p:cNvPicPr/>
          <p:nvPr/>
        </p:nvPicPr>
        <p:blipFill>
          <a:blip r:embed="rId1">
            <a:extLst>
              <a:ext uri="{28A0092B-C50C-407E-A947-70E740481C1C}">
                <a14:useLocalDpi xmlns:a14="http://schemas.microsoft.com/office/drawing/2010/main" val="0"/>
              </a:ext>
            </a:extLst>
          </a:blip>
          <a:stretch>
            <a:fillRect/>
          </a:stretch>
        </p:blipFill>
        <p:spPr>
          <a:xfrm>
            <a:off x="0" y="1476018"/>
            <a:ext cx="6648450" cy="3905964"/>
          </a:xfrm>
          <a:prstGeom prst="rect">
            <a:avLst/>
          </a:prstGeom>
        </p:spPr>
      </p:pic>
      <p:sp>
        <p:nvSpPr>
          <p:cNvPr id="39" name="任意多边形 38"/>
          <p:cNvSpPr/>
          <p:nvPr/>
        </p:nvSpPr>
        <p:spPr>
          <a:xfrm rot="16200000">
            <a:off x="1629971" y="1470438"/>
            <a:ext cx="6858003" cy="3917120"/>
          </a:xfrm>
          <a:custGeom>
            <a:avLst/>
            <a:gdLst>
              <a:gd name="connsiteX0" fmla="*/ 9143999 w 9143999"/>
              <a:gd name="connsiteY0" fmla="*/ 0 h 2051818"/>
              <a:gd name="connsiteX1" fmla="*/ 9143999 w 9143999"/>
              <a:gd name="connsiteY1" fmla="*/ 2051818 h 2051818"/>
              <a:gd name="connsiteX2" fmla="*/ 0 w 9143999"/>
              <a:gd name="connsiteY2" fmla="*/ 2051818 h 2051818"/>
              <a:gd name="connsiteX3" fmla="*/ 0 w 9143999"/>
              <a:gd name="connsiteY3" fmla="*/ 1204077 h 2051818"/>
              <a:gd name="connsiteX4" fmla="*/ 6027 w 9143999"/>
              <a:gd name="connsiteY4" fmla="*/ 1207403 h 2051818"/>
              <a:gd name="connsiteX5" fmla="*/ 7674511 w 9143999"/>
              <a:gd name="connsiteY5" fmla="*/ 718908 h 2051818"/>
              <a:gd name="connsiteX6" fmla="*/ 9044856 w 9143999"/>
              <a:gd name="connsiteY6" fmla="*/ 57555 h 2051818"/>
              <a:gd name="connsiteX7" fmla="*/ 9143999 w 9143999"/>
              <a:gd name="connsiteY7" fmla="*/ 0 h 2051818"/>
              <a:gd name="connsiteX0-1" fmla="*/ 9143999 w 9143999"/>
              <a:gd name="connsiteY0-2" fmla="*/ 0 h 2051818"/>
              <a:gd name="connsiteX1-3" fmla="*/ 9143999 w 9143999"/>
              <a:gd name="connsiteY1-4" fmla="*/ 2051818 h 2051818"/>
              <a:gd name="connsiteX2-5" fmla="*/ 0 w 9143999"/>
              <a:gd name="connsiteY2-6" fmla="*/ 2051818 h 2051818"/>
              <a:gd name="connsiteX3-7" fmla="*/ 0 w 9143999"/>
              <a:gd name="connsiteY3-8" fmla="*/ 1204077 h 2051818"/>
              <a:gd name="connsiteX4-9" fmla="*/ 6027 w 9143999"/>
              <a:gd name="connsiteY4-10" fmla="*/ 1207403 h 2051818"/>
              <a:gd name="connsiteX5-11" fmla="*/ 9044856 w 9143999"/>
              <a:gd name="connsiteY5-12" fmla="*/ 57555 h 2051818"/>
              <a:gd name="connsiteX6-13" fmla="*/ 9143999 w 9143999"/>
              <a:gd name="connsiteY6-14" fmla="*/ 0 h 2051818"/>
              <a:gd name="connsiteX0-15" fmla="*/ 9143999 w 9143999"/>
              <a:gd name="connsiteY0-16" fmla="*/ 0 h 2051818"/>
              <a:gd name="connsiteX1-17" fmla="*/ 9143999 w 9143999"/>
              <a:gd name="connsiteY1-18" fmla="*/ 2051818 h 2051818"/>
              <a:gd name="connsiteX2-19" fmla="*/ 0 w 9143999"/>
              <a:gd name="connsiteY2-20" fmla="*/ 2051818 h 2051818"/>
              <a:gd name="connsiteX3-21" fmla="*/ 0 w 9143999"/>
              <a:gd name="connsiteY3-22" fmla="*/ 1204077 h 2051818"/>
              <a:gd name="connsiteX4-23" fmla="*/ 6027 w 9143999"/>
              <a:gd name="connsiteY4-24" fmla="*/ 1207403 h 2051818"/>
              <a:gd name="connsiteX5-25" fmla="*/ 9143999 w 9143999"/>
              <a:gd name="connsiteY5-26" fmla="*/ 0 h 2051818"/>
              <a:gd name="connsiteX0-27" fmla="*/ 9143999 w 9143999"/>
              <a:gd name="connsiteY0-28" fmla="*/ 0 h 2051818"/>
              <a:gd name="connsiteX1-29" fmla="*/ 9143999 w 9143999"/>
              <a:gd name="connsiteY1-30" fmla="*/ 2051818 h 2051818"/>
              <a:gd name="connsiteX2-31" fmla="*/ 0 w 9143999"/>
              <a:gd name="connsiteY2-32" fmla="*/ 2051818 h 2051818"/>
              <a:gd name="connsiteX3-33" fmla="*/ 0 w 9143999"/>
              <a:gd name="connsiteY3-34" fmla="*/ 1204077 h 2051818"/>
              <a:gd name="connsiteX4-35" fmla="*/ 6027 w 9143999"/>
              <a:gd name="connsiteY4-36" fmla="*/ 1207403 h 2051818"/>
              <a:gd name="connsiteX5-37" fmla="*/ 9143999 w 9143999"/>
              <a:gd name="connsiteY5-38" fmla="*/ 0 h 2051818"/>
              <a:gd name="connsiteX0-39" fmla="*/ 9143999 w 9143999"/>
              <a:gd name="connsiteY0-40" fmla="*/ 0 h 2051818"/>
              <a:gd name="connsiteX1-41" fmla="*/ 9143999 w 9143999"/>
              <a:gd name="connsiteY1-42" fmla="*/ 2051818 h 2051818"/>
              <a:gd name="connsiteX2-43" fmla="*/ 0 w 9143999"/>
              <a:gd name="connsiteY2-44" fmla="*/ 2051818 h 2051818"/>
              <a:gd name="connsiteX3-45" fmla="*/ 0 w 9143999"/>
              <a:gd name="connsiteY3-46" fmla="*/ 1204077 h 2051818"/>
              <a:gd name="connsiteX4-47" fmla="*/ 6027 w 9143999"/>
              <a:gd name="connsiteY4-48" fmla="*/ 1207403 h 2051818"/>
              <a:gd name="connsiteX5-49" fmla="*/ 9143999 w 9143999"/>
              <a:gd name="connsiteY5-50" fmla="*/ 0 h 2051818"/>
              <a:gd name="connsiteX0-51" fmla="*/ 9143999 w 9143999"/>
              <a:gd name="connsiteY0-52" fmla="*/ 0 h 2051818"/>
              <a:gd name="connsiteX1-53" fmla="*/ 9143999 w 9143999"/>
              <a:gd name="connsiteY1-54" fmla="*/ 2051818 h 2051818"/>
              <a:gd name="connsiteX2-55" fmla="*/ 0 w 9143999"/>
              <a:gd name="connsiteY2-56" fmla="*/ 2051818 h 2051818"/>
              <a:gd name="connsiteX3-57" fmla="*/ 0 w 9143999"/>
              <a:gd name="connsiteY3-58" fmla="*/ 1204077 h 2051818"/>
              <a:gd name="connsiteX4-59" fmla="*/ 6027 w 9143999"/>
              <a:gd name="connsiteY4-60" fmla="*/ 1207403 h 2051818"/>
              <a:gd name="connsiteX5-61" fmla="*/ 9143999 w 9143999"/>
              <a:gd name="connsiteY5-62" fmla="*/ 0 h 2051818"/>
              <a:gd name="connsiteX0-63" fmla="*/ 9143999 w 9143999"/>
              <a:gd name="connsiteY0-64" fmla="*/ 130228 h 2182046"/>
              <a:gd name="connsiteX1-65" fmla="*/ 9143999 w 9143999"/>
              <a:gd name="connsiteY1-66" fmla="*/ 2182046 h 2182046"/>
              <a:gd name="connsiteX2-67" fmla="*/ 0 w 9143999"/>
              <a:gd name="connsiteY2-68" fmla="*/ 2182046 h 2182046"/>
              <a:gd name="connsiteX3-69" fmla="*/ 0 w 9143999"/>
              <a:gd name="connsiteY3-70" fmla="*/ 1334305 h 2182046"/>
              <a:gd name="connsiteX4-71" fmla="*/ 6027 w 9143999"/>
              <a:gd name="connsiteY4-72" fmla="*/ 0 h 2182046"/>
              <a:gd name="connsiteX5-73" fmla="*/ 9143999 w 9143999"/>
              <a:gd name="connsiteY5-74" fmla="*/ 130228 h 2182046"/>
              <a:gd name="connsiteX0-75" fmla="*/ 9143999 w 9143999"/>
              <a:gd name="connsiteY0-76" fmla="*/ 0 h 2051818"/>
              <a:gd name="connsiteX1-77" fmla="*/ 9143999 w 9143999"/>
              <a:gd name="connsiteY1-78" fmla="*/ 2051818 h 2051818"/>
              <a:gd name="connsiteX2-79" fmla="*/ 0 w 9143999"/>
              <a:gd name="connsiteY2-80" fmla="*/ 2051818 h 2051818"/>
              <a:gd name="connsiteX3-81" fmla="*/ 0 w 9143999"/>
              <a:gd name="connsiteY3-82" fmla="*/ 1204077 h 2051818"/>
              <a:gd name="connsiteX4-83" fmla="*/ 25380 w 9143999"/>
              <a:gd name="connsiteY4-84" fmla="*/ 54648 h 2051818"/>
              <a:gd name="connsiteX5-85" fmla="*/ 9143999 w 9143999"/>
              <a:gd name="connsiteY5-86" fmla="*/ 0 h 2051818"/>
              <a:gd name="connsiteX0-87" fmla="*/ 9143999 w 9143999"/>
              <a:gd name="connsiteY0-88" fmla="*/ 0 h 2051818"/>
              <a:gd name="connsiteX1-89" fmla="*/ 9143999 w 9143999"/>
              <a:gd name="connsiteY1-90" fmla="*/ 2051818 h 2051818"/>
              <a:gd name="connsiteX2-91" fmla="*/ 0 w 9143999"/>
              <a:gd name="connsiteY2-92" fmla="*/ 2051818 h 2051818"/>
              <a:gd name="connsiteX3-93" fmla="*/ 0 w 9143999"/>
              <a:gd name="connsiteY3-94" fmla="*/ 1204077 h 2051818"/>
              <a:gd name="connsiteX4-95" fmla="*/ 25380 w 9143999"/>
              <a:gd name="connsiteY4-96" fmla="*/ 54648 h 2051818"/>
              <a:gd name="connsiteX5-97" fmla="*/ 9143999 w 9143999"/>
              <a:gd name="connsiteY5-98" fmla="*/ 0 h 2051818"/>
              <a:gd name="connsiteX0-99" fmla="*/ 9143999 w 9143999"/>
              <a:gd name="connsiteY0-100" fmla="*/ 0 h 2051818"/>
              <a:gd name="connsiteX1-101" fmla="*/ 9143999 w 9143999"/>
              <a:gd name="connsiteY1-102" fmla="*/ 2051818 h 2051818"/>
              <a:gd name="connsiteX2-103" fmla="*/ 0 w 9143999"/>
              <a:gd name="connsiteY2-104" fmla="*/ 2051818 h 2051818"/>
              <a:gd name="connsiteX3-105" fmla="*/ 0 w 9143999"/>
              <a:gd name="connsiteY3-106" fmla="*/ 1204077 h 2051818"/>
              <a:gd name="connsiteX4-107" fmla="*/ 25380 w 9143999"/>
              <a:gd name="connsiteY4-108" fmla="*/ 54648 h 2051818"/>
              <a:gd name="connsiteX5-109" fmla="*/ 9143999 w 9143999"/>
              <a:gd name="connsiteY5-110" fmla="*/ 0 h 2051818"/>
              <a:gd name="connsiteX0-111" fmla="*/ 9143999 w 9143999"/>
              <a:gd name="connsiteY0-112" fmla="*/ 0 h 2051818"/>
              <a:gd name="connsiteX1-113" fmla="*/ 9143999 w 9143999"/>
              <a:gd name="connsiteY1-114" fmla="*/ 2051818 h 2051818"/>
              <a:gd name="connsiteX2-115" fmla="*/ 0 w 9143999"/>
              <a:gd name="connsiteY2-116" fmla="*/ 2051818 h 2051818"/>
              <a:gd name="connsiteX3-117" fmla="*/ 0 w 9143999"/>
              <a:gd name="connsiteY3-118" fmla="*/ 1204077 h 2051818"/>
              <a:gd name="connsiteX4-119" fmla="*/ 25380 w 9143999"/>
              <a:gd name="connsiteY4-120" fmla="*/ 54648 h 2051818"/>
              <a:gd name="connsiteX5-121" fmla="*/ 9143999 w 9143999"/>
              <a:gd name="connsiteY5-122" fmla="*/ 0 h 2051818"/>
              <a:gd name="connsiteX0-123" fmla="*/ 9124647 w 9143999"/>
              <a:gd name="connsiteY0-124" fmla="*/ 0 h 2127943"/>
              <a:gd name="connsiteX1-125" fmla="*/ 9143999 w 9143999"/>
              <a:gd name="connsiteY1-126" fmla="*/ 2127943 h 2127943"/>
              <a:gd name="connsiteX2-127" fmla="*/ 0 w 9143999"/>
              <a:gd name="connsiteY2-128" fmla="*/ 2127943 h 2127943"/>
              <a:gd name="connsiteX3-129" fmla="*/ 0 w 9143999"/>
              <a:gd name="connsiteY3-130" fmla="*/ 1280202 h 2127943"/>
              <a:gd name="connsiteX4-131" fmla="*/ 25380 w 9143999"/>
              <a:gd name="connsiteY4-132" fmla="*/ 130773 h 2127943"/>
              <a:gd name="connsiteX5-133" fmla="*/ 9124647 w 9143999"/>
              <a:gd name="connsiteY5-134" fmla="*/ 0 h 2127943"/>
              <a:gd name="connsiteX0-135" fmla="*/ 9124647 w 9143999"/>
              <a:gd name="connsiteY0-136" fmla="*/ 0 h 2127943"/>
              <a:gd name="connsiteX1-137" fmla="*/ 9143999 w 9143999"/>
              <a:gd name="connsiteY1-138" fmla="*/ 2127943 h 2127943"/>
              <a:gd name="connsiteX2-139" fmla="*/ 0 w 9143999"/>
              <a:gd name="connsiteY2-140" fmla="*/ 2127943 h 2127943"/>
              <a:gd name="connsiteX3-141" fmla="*/ 0 w 9143999"/>
              <a:gd name="connsiteY3-142" fmla="*/ 1280202 h 2127943"/>
              <a:gd name="connsiteX4-143" fmla="*/ 25380 w 9143999"/>
              <a:gd name="connsiteY4-144" fmla="*/ 130773 h 2127943"/>
              <a:gd name="connsiteX5-145" fmla="*/ 9124647 w 9143999"/>
              <a:gd name="connsiteY5-146" fmla="*/ 0 h 2127943"/>
              <a:gd name="connsiteX0-147" fmla="*/ 9124647 w 9143999"/>
              <a:gd name="connsiteY0-148" fmla="*/ 0 h 2127943"/>
              <a:gd name="connsiteX1-149" fmla="*/ 9143999 w 9143999"/>
              <a:gd name="connsiteY1-150" fmla="*/ 2127943 h 2127943"/>
              <a:gd name="connsiteX2-151" fmla="*/ 0 w 9143999"/>
              <a:gd name="connsiteY2-152" fmla="*/ 2127943 h 2127943"/>
              <a:gd name="connsiteX3-153" fmla="*/ 0 w 9143999"/>
              <a:gd name="connsiteY3-154" fmla="*/ 1280202 h 2127943"/>
              <a:gd name="connsiteX4-155" fmla="*/ 6028 w 9143999"/>
              <a:gd name="connsiteY4-156" fmla="*/ 11147 h 2127943"/>
              <a:gd name="connsiteX5-157" fmla="*/ 9124647 w 9143999"/>
              <a:gd name="connsiteY5-158" fmla="*/ 0 h 2127943"/>
              <a:gd name="connsiteX0-159" fmla="*/ 9138134 w 9157486"/>
              <a:gd name="connsiteY0-160" fmla="*/ 0 h 2127943"/>
              <a:gd name="connsiteX1-161" fmla="*/ 9157486 w 9157486"/>
              <a:gd name="connsiteY1-162" fmla="*/ 2127943 h 2127943"/>
              <a:gd name="connsiteX2-163" fmla="*/ 13487 w 9157486"/>
              <a:gd name="connsiteY2-164" fmla="*/ 2127943 h 2127943"/>
              <a:gd name="connsiteX3-165" fmla="*/ 13487 w 9157486"/>
              <a:gd name="connsiteY3-166" fmla="*/ 1280202 h 2127943"/>
              <a:gd name="connsiteX4-167" fmla="*/ 163 w 9157486"/>
              <a:gd name="connsiteY4-168" fmla="*/ 141648 h 2127943"/>
              <a:gd name="connsiteX5-169" fmla="*/ 9138134 w 9157486"/>
              <a:gd name="connsiteY5-170" fmla="*/ 0 h 21279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157486" h="2127943">
                <a:moveTo>
                  <a:pt x="9138134" y="0"/>
                </a:moveTo>
                <a:lnTo>
                  <a:pt x="9157486" y="2127943"/>
                </a:lnTo>
                <a:lnTo>
                  <a:pt x="13487" y="2127943"/>
                </a:lnTo>
                <a:lnTo>
                  <a:pt x="13487" y="1280202"/>
                </a:lnTo>
                <a:cubicBezTo>
                  <a:pt x="15496" y="857184"/>
                  <a:pt x="-1846" y="564666"/>
                  <a:pt x="163" y="141648"/>
                </a:cubicBezTo>
                <a:cubicBezTo>
                  <a:pt x="3568670" y="1577063"/>
                  <a:pt x="7137176" y="1131097"/>
                  <a:pt x="9138134" y="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任意多边形 43"/>
          <p:cNvSpPr/>
          <p:nvPr/>
        </p:nvSpPr>
        <p:spPr>
          <a:xfrm rot="16200000">
            <a:off x="3842254" y="-16037"/>
            <a:ext cx="6868899" cy="6879174"/>
          </a:xfrm>
          <a:custGeom>
            <a:avLst/>
            <a:gdLst>
              <a:gd name="connsiteX0" fmla="*/ 6858000 w 6858000"/>
              <a:gd name="connsiteY0" fmla="*/ 0 h 6459417"/>
              <a:gd name="connsiteX1" fmla="*/ 6858000 w 6858000"/>
              <a:gd name="connsiteY1" fmla="*/ 1675279 h 6459417"/>
              <a:gd name="connsiteX2" fmla="*/ 6858000 w 6858000"/>
              <a:gd name="connsiteY2" fmla="*/ 1819701 h 6459417"/>
              <a:gd name="connsiteX3" fmla="*/ 6858000 w 6858000"/>
              <a:gd name="connsiteY3" fmla="*/ 2278767 h 6459417"/>
              <a:gd name="connsiteX4" fmla="*/ 6858000 w 6858000"/>
              <a:gd name="connsiteY4" fmla="*/ 3954046 h 6459417"/>
              <a:gd name="connsiteX5" fmla="*/ 6858000 w 6858000"/>
              <a:gd name="connsiteY5" fmla="*/ 4098468 h 6459417"/>
              <a:gd name="connsiteX6" fmla="*/ 6858000 w 6858000"/>
              <a:gd name="connsiteY6" fmla="*/ 4180650 h 6459417"/>
              <a:gd name="connsiteX7" fmla="*/ 6858000 w 6858000"/>
              <a:gd name="connsiteY7" fmla="*/ 6459417 h 6459417"/>
              <a:gd name="connsiteX8" fmla="*/ 0 w 6858000"/>
              <a:gd name="connsiteY8" fmla="*/ 6459417 h 6459417"/>
              <a:gd name="connsiteX9" fmla="*/ 0 w 6858000"/>
              <a:gd name="connsiteY9" fmla="*/ 4180650 h 6459417"/>
              <a:gd name="connsiteX10" fmla="*/ 0 w 6858000"/>
              <a:gd name="connsiteY10" fmla="*/ 4098468 h 6459417"/>
              <a:gd name="connsiteX11" fmla="*/ 0 w 6858000"/>
              <a:gd name="connsiteY11" fmla="*/ 3954046 h 6459417"/>
              <a:gd name="connsiteX12" fmla="*/ 0 w 6858000"/>
              <a:gd name="connsiteY12" fmla="*/ 3295924 h 6459417"/>
              <a:gd name="connsiteX13" fmla="*/ 0 w 6858000"/>
              <a:gd name="connsiteY13" fmla="*/ 1819701 h 6459417"/>
              <a:gd name="connsiteX14" fmla="*/ 0 w 6858000"/>
              <a:gd name="connsiteY14" fmla="*/ 1675279 h 6459417"/>
              <a:gd name="connsiteX15" fmla="*/ 0 w 6858000"/>
              <a:gd name="connsiteY15" fmla="*/ 1017157 h 6459417"/>
              <a:gd name="connsiteX16" fmla="*/ 227535 w 6858000"/>
              <a:gd name="connsiteY16" fmla="*/ 1166258 h 6459417"/>
              <a:gd name="connsiteX17" fmla="*/ 6270374 w 6858000"/>
              <a:gd name="connsiteY17" fmla="*/ 412001 h 6459417"/>
              <a:gd name="connsiteX18" fmla="*/ 6705779 w 6858000"/>
              <a:gd name="connsiteY18" fmla="*/ 117916 h 6459417"/>
              <a:gd name="connsiteX0-1" fmla="*/ 6858000 w 6941935"/>
              <a:gd name="connsiteY0-2" fmla="*/ 56823 h 6516240"/>
              <a:gd name="connsiteX1-3" fmla="*/ 6858000 w 6941935"/>
              <a:gd name="connsiteY1-4" fmla="*/ 1732102 h 6516240"/>
              <a:gd name="connsiteX2-5" fmla="*/ 6858000 w 6941935"/>
              <a:gd name="connsiteY2-6" fmla="*/ 1876524 h 6516240"/>
              <a:gd name="connsiteX3-7" fmla="*/ 6858000 w 6941935"/>
              <a:gd name="connsiteY3-8" fmla="*/ 2335590 h 6516240"/>
              <a:gd name="connsiteX4-9" fmla="*/ 6858000 w 6941935"/>
              <a:gd name="connsiteY4-10" fmla="*/ 4010869 h 6516240"/>
              <a:gd name="connsiteX5-11" fmla="*/ 6858000 w 6941935"/>
              <a:gd name="connsiteY5-12" fmla="*/ 4155291 h 6516240"/>
              <a:gd name="connsiteX6-13" fmla="*/ 6858000 w 6941935"/>
              <a:gd name="connsiteY6-14" fmla="*/ 4237473 h 6516240"/>
              <a:gd name="connsiteX7-15" fmla="*/ 6858000 w 6941935"/>
              <a:gd name="connsiteY7-16" fmla="*/ 6516240 h 6516240"/>
              <a:gd name="connsiteX8-17" fmla="*/ 0 w 6941935"/>
              <a:gd name="connsiteY8-18" fmla="*/ 6516240 h 6516240"/>
              <a:gd name="connsiteX9-19" fmla="*/ 0 w 6941935"/>
              <a:gd name="connsiteY9-20" fmla="*/ 4237473 h 6516240"/>
              <a:gd name="connsiteX10-21" fmla="*/ 0 w 6941935"/>
              <a:gd name="connsiteY10-22" fmla="*/ 4155291 h 6516240"/>
              <a:gd name="connsiteX11-23" fmla="*/ 0 w 6941935"/>
              <a:gd name="connsiteY11-24" fmla="*/ 4010869 h 6516240"/>
              <a:gd name="connsiteX12-25" fmla="*/ 0 w 6941935"/>
              <a:gd name="connsiteY12-26" fmla="*/ 3352747 h 6516240"/>
              <a:gd name="connsiteX13-27" fmla="*/ 0 w 6941935"/>
              <a:gd name="connsiteY13-28" fmla="*/ 1876524 h 6516240"/>
              <a:gd name="connsiteX14-29" fmla="*/ 0 w 6941935"/>
              <a:gd name="connsiteY14-30" fmla="*/ 1732102 h 6516240"/>
              <a:gd name="connsiteX15-31" fmla="*/ 0 w 6941935"/>
              <a:gd name="connsiteY15-32" fmla="*/ 1073980 h 6516240"/>
              <a:gd name="connsiteX16-33" fmla="*/ 227535 w 6941935"/>
              <a:gd name="connsiteY16-34" fmla="*/ 1223081 h 6516240"/>
              <a:gd name="connsiteX17-35" fmla="*/ 6270374 w 6941935"/>
              <a:gd name="connsiteY17-36" fmla="*/ 468824 h 6516240"/>
              <a:gd name="connsiteX18-37" fmla="*/ 6858000 w 6941935"/>
              <a:gd name="connsiteY18-38" fmla="*/ 56823 h 6516240"/>
              <a:gd name="connsiteX0-39" fmla="*/ 6858000 w 6858000"/>
              <a:gd name="connsiteY0-40" fmla="*/ 4734 h 6464151"/>
              <a:gd name="connsiteX1-41" fmla="*/ 6858000 w 6858000"/>
              <a:gd name="connsiteY1-42" fmla="*/ 1680013 h 6464151"/>
              <a:gd name="connsiteX2-43" fmla="*/ 6858000 w 6858000"/>
              <a:gd name="connsiteY2-44" fmla="*/ 1824435 h 6464151"/>
              <a:gd name="connsiteX3-45" fmla="*/ 6858000 w 6858000"/>
              <a:gd name="connsiteY3-46" fmla="*/ 2283501 h 6464151"/>
              <a:gd name="connsiteX4-47" fmla="*/ 6858000 w 6858000"/>
              <a:gd name="connsiteY4-48" fmla="*/ 3958780 h 6464151"/>
              <a:gd name="connsiteX5-49" fmla="*/ 6858000 w 6858000"/>
              <a:gd name="connsiteY5-50" fmla="*/ 4103202 h 6464151"/>
              <a:gd name="connsiteX6-51" fmla="*/ 6858000 w 6858000"/>
              <a:gd name="connsiteY6-52" fmla="*/ 4185384 h 6464151"/>
              <a:gd name="connsiteX7-53" fmla="*/ 6858000 w 6858000"/>
              <a:gd name="connsiteY7-54" fmla="*/ 6464151 h 6464151"/>
              <a:gd name="connsiteX8-55" fmla="*/ 0 w 6858000"/>
              <a:gd name="connsiteY8-56" fmla="*/ 6464151 h 6464151"/>
              <a:gd name="connsiteX9-57" fmla="*/ 0 w 6858000"/>
              <a:gd name="connsiteY9-58" fmla="*/ 4185384 h 6464151"/>
              <a:gd name="connsiteX10-59" fmla="*/ 0 w 6858000"/>
              <a:gd name="connsiteY10-60" fmla="*/ 4103202 h 6464151"/>
              <a:gd name="connsiteX11-61" fmla="*/ 0 w 6858000"/>
              <a:gd name="connsiteY11-62" fmla="*/ 3958780 h 6464151"/>
              <a:gd name="connsiteX12-63" fmla="*/ 0 w 6858000"/>
              <a:gd name="connsiteY12-64" fmla="*/ 3300658 h 6464151"/>
              <a:gd name="connsiteX13-65" fmla="*/ 0 w 6858000"/>
              <a:gd name="connsiteY13-66" fmla="*/ 1824435 h 6464151"/>
              <a:gd name="connsiteX14-67" fmla="*/ 0 w 6858000"/>
              <a:gd name="connsiteY14-68" fmla="*/ 1680013 h 6464151"/>
              <a:gd name="connsiteX15-69" fmla="*/ 0 w 6858000"/>
              <a:gd name="connsiteY15-70" fmla="*/ 1021891 h 6464151"/>
              <a:gd name="connsiteX16-71" fmla="*/ 227535 w 6858000"/>
              <a:gd name="connsiteY16-72" fmla="*/ 1170992 h 6464151"/>
              <a:gd name="connsiteX17-73" fmla="*/ 6858000 w 6858000"/>
              <a:gd name="connsiteY17-74" fmla="*/ 4734 h 6464151"/>
              <a:gd name="connsiteX0-75" fmla="*/ 6858000 w 6858000"/>
              <a:gd name="connsiteY0-76" fmla="*/ 0 h 6459417"/>
              <a:gd name="connsiteX1-77" fmla="*/ 6858000 w 6858000"/>
              <a:gd name="connsiteY1-78" fmla="*/ 1675279 h 6459417"/>
              <a:gd name="connsiteX2-79" fmla="*/ 6858000 w 6858000"/>
              <a:gd name="connsiteY2-80" fmla="*/ 1819701 h 6459417"/>
              <a:gd name="connsiteX3-81" fmla="*/ 6858000 w 6858000"/>
              <a:gd name="connsiteY3-82" fmla="*/ 2278767 h 6459417"/>
              <a:gd name="connsiteX4-83" fmla="*/ 6858000 w 6858000"/>
              <a:gd name="connsiteY4-84" fmla="*/ 3954046 h 6459417"/>
              <a:gd name="connsiteX5-85" fmla="*/ 6858000 w 6858000"/>
              <a:gd name="connsiteY5-86" fmla="*/ 4098468 h 6459417"/>
              <a:gd name="connsiteX6-87" fmla="*/ 6858000 w 6858000"/>
              <a:gd name="connsiteY6-88" fmla="*/ 4180650 h 6459417"/>
              <a:gd name="connsiteX7-89" fmla="*/ 6858000 w 6858000"/>
              <a:gd name="connsiteY7-90" fmla="*/ 6459417 h 6459417"/>
              <a:gd name="connsiteX8-91" fmla="*/ 0 w 6858000"/>
              <a:gd name="connsiteY8-92" fmla="*/ 6459417 h 6459417"/>
              <a:gd name="connsiteX9-93" fmla="*/ 0 w 6858000"/>
              <a:gd name="connsiteY9-94" fmla="*/ 4180650 h 6459417"/>
              <a:gd name="connsiteX10-95" fmla="*/ 0 w 6858000"/>
              <a:gd name="connsiteY10-96" fmla="*/ 4098468 h 6459417"/>
              <a:gd name="connsiteX11-97" fmla="*/ 0 w 6858000"/>
              <a:gd name="connsiteY11-98" fmla="*/ 3954046 h 6459417"/>
              <a:gd name="connsiteX12-99" fmla="*/ 0 w 6858000"/>
              <a:gd name="connsiteY12-100" fmla="*/ 3295924 h 6459417"/>
              <a:gd name="connsiteX13-101" fmla="*/ 0 w 6858000"/>
              <a:gd name="connsiteY13-102" fmla="*/ 1819701 h 6459417"/>
              <a:gd name="connsiteX14-103" fmla="*/ 0 w 6858000"/>
              <a:gd name="connsiteY14-104" fmla="*/ 1675279 h 6459417"/>
              <a:gd name="connsiteX15-105" fmla="*/ 0 w 6858000"/>
              <a:gd name="connsiteY15-106" fmla="*/ 1017157 h 6459417"/>
              <a:gd name="connsiteX16-107" fmla="*/ 227535 w 6858000"/>
              <a:gd name="connsiteY16-108" fmla="*/ 1166258 h 6459417"/>
              <a:gd name="connsiteX17-109" fmla="*/ 6858000 w 6858000"/>
              <a:gd name="connsiteY17-110" fmla="*/ 0 h 6459417"/>
              <a:gd name="connsiteX0-111" fmla="*/ 6858000 w 6858000"/>
              <a:gd name="connsiteY0-112" fmla="*/ 0 h 6459417"/>
              <a:gd name="connsiteX1-113" fmla="*/ 6858000 w 6858000"/>
              <a:gd name="connsiteY1-114" fmla="*/ 1675279 h 6459417"/>
              <a:gd name="connsiteX2-115" fmla="*/ 6858000 w 6858000"/>
              <a:gd name="connsiteY2-116" fmla="*/ 1819701 h 6459417"/>
              <a:gd name="connsiteX3-117" fmla="*/ 6858000 w 6858000"/>
              <a:gd name="connsiteY3-118" fmla="*/ 2278767 h 6459417"/>
              <a:gd name="connsiteX4-119" fmla="*/ 6858000 w 6858000"/>
              <a:gd name="connsiteY4-120" fmla="*/ 3954046 h 6459417"/>
              <a:gd name="connsiteX5-121" fmla="*/ 6858000 w 6858000"/>
              <a:gd name="connsiteY5-122" fmla="*/ 4098468 h 6459417"/>
              <a:gd name="connsiteX6-123" fmla="*/ 6858000 w 6858000"/>
              <a:gd name="connsiteY6-124" fmla="*/ 4180650 h 6459417"/>
              <a:gd name="connsiteX7-125" fmla="*/ 6858000 w 6858000"/>
              <a:gd name="connsiteY7-126" fmla="*/ 6459417 h 6459417"/>
              <a:gd name="connsiteX8-127" fmla="*/ 0 w 6858000"/>
              <a:gd name="connsiteY8-128" fmla="*/ 6459417 h 6459417"/>
              <a:gd name="connsiteX9-129" fmla="*/ 0 w 6858000"/>
              <a:gd name="connsiteY9-130" fmla="*/ 4180650 h 6459417"/>
              <a:gd name="connsiteX10-131" fmla="*/ 0 w 6858000"/>
              <a:gd name="connsiteY10-132" fmla="*/ 4098468 h 6459417"/>
              <a:gd name="connsiteX11-133" fmla="*/ 0 w 6858000"/>
              <a:gd name="connsiteY11-134" fmla="*/ 3954046 h 6459417"/>
              <a:gd name="connsiteX12-135" fmla="*/ 0 w 6858000"/>
              <a:gd name="connsiteY12-136" fmla="*/ 3295924 h 6459417"/>
              <a:gd name="connsiteX13-137" fmla="*/ 0 w 6858000"/>
              <a:gd name="connsiteY13-138" fmla="*/ 1819701 h 6459417"/>
              <a:gd name="connsiteX14-139" fmla="*/ 0 w 6858000"/>
              <a:gd name="connsiteY14-140" fmla="*/ 1675279 h 6459417"/>
              <a:gd name="connsiteX15-141" fmla="*/ 0 w 6858000"/>
              <a:gd name="connsiteY15-142" fmla="*/ 1017157 h 6459417"/>
              <a:gd name="connsiteX16-143" fmla="*/ 6858000 w 6858000"/>
              <a:gd name="connsiteY16-144" fmla="*/ 0 h 6459417"/>
              <a:gd name="connsiteX0-145" fmla="*/ 6858000 w 6858000"/>
              <a:gd name="connsiteY0-146" fmla="*/ 0 h 6459417"/>
              <a:gd name="connsiteX1-147" fmla="*/ 6858000 w 6858000"/>
              <a:gd name="connsiteY1-148" fmla="*/ 1675279 h 6459417"/>
              <a:gd name="connsiteX2-149" fmla="*/ 6858000 w 6858000"/>
              <a:gd name="connsiteY2-150" fmla="*/ 1819701 h 6459417"/>
              <a:gd name="connsiteX3-151" fmla="*/ 6858000 w 6858000"/>
              <a:gd name="connsiteY3-152" fmla="*/ 2278767 h 6459417"/>
              <a:gd name="connsiteX4-153" fmla="*/ 6858000 w 6858000"/>
              <a:gd name="connsiteY4-154" fmla="*/ 3954046 h 6459417"/>
              <a:gd name="connsiteX5-155" fmla="*/ 6858000 w 6858000"/>
              <a:gd name="connsiteY5-156" fmla="*/ 4098468 h 6459417"/>
              <a:gd name="connsiteX6-157" fmla="*/ 6858000 w 6858000"/>
              <a:gd name="connsiteY6-158" fmla="*/ 4180650 h 6459417"/>
              <a:gd name="connsiteX7-159" fmla="*/ 6858000 w 6858000"/>
              <a:gd name="connsiteY7-160" fmla="*/ 6459417 h 6459417"/>
              <a:gd name="connsiteX8-161" fmla="*/ 0 w 6858000"/>
              <a:gd name="connsiteY8-162" fmla="*/ 6459417 h 6459417"/>
              <a:gd name="connsiteX9-163" fmla="*/ 0 w 6858000"/>
              <a:gd name="connsiteY9-164" fmla="*/ 4180650 h 6459417"/>
              <a:gd name="connsiteX10-165" fmla="*/ 0 w 6858000"/>
              <a:gd name="connsiteY10-166" fmla="*/ 4098468 h 6459417"/>
              <a:gd name="connsiteX11-167" fmla="*/ 0 w 6858000"/>
              <a:gd name="connsiteY11-168" fmla="*/ 3954046 h 6459417"/>
              <a:gd name="connsiteX12-169" fmla="*/ 0 w 6858000"/>
              <a:gd name="connsiteY12-170" fmla="*/ 3295924 h 6459417"/>
              <a:gd name="connsiteX13-171" fmla="*/ 0 w 6858000"/>
              <a:gd name="connsiteY13-172" fmla="*/ 1819701 h 6459417"/>
              <a:gd name="connsiteX14-173" fmla="*/ 0 w 6858000"/>
              <a:gd name="connsiteY14-174" fmla="*/ 1675279 h 6459417"/>
              <a:gd name="connsiteX15-175" fmla="*/ 0 w 6858000"/>
              <a:gd name="connsiteY15-176" fmla="*/ 1017157 h 6459417"/>
              <a:gd name="connsiteX16-177" fmla="*/ 6858000 w 6858000"/>
              <a:gd name="connsiteY16-178" fmla="*/ 0 h 6459417"/>
              <a:gd name="connsiteX0-179" fmla="*/ 6858000 w 6858000"/>
              <a:gd name="connsiteY0-180" fmla="*/ 0 h 6459417"/>
              <a:gd name="connsiteX1-181" fmla="*/ 6858000 w 6858000"/>
              <a:gd name="connsiteY1-182" fmla="*/ 1675279 h 6459417"/>
              <a:gd name="connsiteX2-183" fmla="*/ 6858000 w 6858000"/>
              <a:gd name="connsiteY2-184" fmla="*/ 1819701 h 6459417"/>
              <a:gd name="connsiteX3-185" fmla="*/ 6858000 w 6858000"/>
              <a:gd name="connsiteY3-186" fmla="*/ 2278767 h 6459417"/>
              <a:gd name="connsiteX4-187" fmla="*/ 6858000 w 6858000"/>
              <a:gd name="connsiteY4-188" fmla="*/ 3954046 h 6459417"/>
              <a:gd name="connsiteX5-189" fmla="*/ 6858000 w 6858000"/>
              <a:gd name="connsiteY5-190" fmla="*/ 4098468 h 6459417"/>
              <a:gd name="connsiteX6-191" fmla="*/ 6858000 w 6858000"/>
              <a:gd name="connsiteY6-192" fmla="*/ 4180650 h 6459417"/>
              <a:gd name="connsiteX7-193" fmla="*/ 6858000 w 6858000"/>
              <a:gd name="connsiteY7-194" fmla="*/ 6459417 h 6459417"/>
              <a:gd name="connsiteX8-195" fmla="*/ 0 w 6858000"/>
              <a:gd name="connsiteY8-196" fmla="*/ 6459417 h 6459417"/>
              <a:gd name="connsiteX9-197" fmla="*/ 0 w 6858000"/>
              <a:gd name="connsiteY9-198" fmla="*/ 4180650 h 6459417"/>
              <a:gd name="connsiteX10-199" fmla="*/ 0 w 6858000"/>
              <a:gd name="connsiteY10-200" fmla="*/ 4098468 h 6459417"/>
              <a:gd name="connsiteX11-201" fmla="*/ 0 w 6858000"/>
              <a:gd name="connsiteY11-202" fmla="*/ 3954046 h 6459417"/>
              <a:gd name="connsiteX12-203" fmla="*/ 0 w 6858000"/>
              <a:gd name="connsiteY12-204" fmla="*/ 3295924 h 6459417"/>
              <a:gd name="connsiteX13-205" fmla="*/ 0 w 6858000"/>
              <a:gd name="connsiteY13-206" fmla="*/ 1819701 h 6459417"/>
              <a:gd name="connsiteX14-207" fmla="*/ 0 w 6858000"/>
              <a:gd name="connsiteY14-208" fmla="*/ 1675279 h 6459417"/>
              <a:gd name="connsiteX15-209" fmla="*/ 0 w 6858000"/>
              <a:gd name="connsiteY15-210" fmla="*/ 1017157 h 6459417"/>
              <a:gd name="connsiteX16-211" fmla="*/ 6858000 w 6858000"/>
              <a:gd name="connsiteY16-212" fmla="*/ 0 h 6459417"/>
              <a:gd name="connsiteX0-213" fmla="*/ 6858000 w 6858000"/>
              <a:gd name="connsiteY0-214" fmla="*/ 0 h 6459417"/>
              <a:gd name="connsiteX1-215" fmla="*/ 6858000 w 6858000"/>
              <a:gd name="connsiteY1-216" fmla="*/ 1675279 h 6459417"/>
              <a:gd name="connsiteX2-217" fmla="*/ 6858000 w 6858000"/>
              <a:gd name="connsiteY2-218" fmla="*/ 1819701 h 6459417"/>
              <a:gd name="connsiteX3-219" fmla="*/ 6858000 w 6858000"/>
              <a:gd name="connsiteY3-220" fmla="*/ 2278767 h 6459417"/>
              <a:gd name="connsiteX4-221" fmla="*/ 6858000 w 6858000"/>
              <a:gd name="connsiteY4-222" fmla="*/ 3954046 h 6459417"/>
              <a:gd name="connsiteX5-223" fmla="*/ 6858000 w 6858000"/>
              <a:gd name="connsiteY5-224" fmla="*/ 4098468 h 6459417"/>
              <a:gd name="connsiteX6-225" fmla="*/ 6858000 w 6858000"/>
              <a:gd name="connsiteY6-226" fmla="*/ 4180650 h 6459417"/>
              <a:gd name="connsiteX7-227" fmla="*/ 6858000 w 6858000"/>
              <a:gd name="connsiteY7-228" fmla="*/ 6459417 h 6459417"/>
              <a:gd name="connsiteX8-229" fmla="*/ 0 w 6858000"/>
              <a:gd name="connsiteY8-230" fmla="*/ 6459417 h 6459417"/>
              <a:gd name="connsiteX9-231" fmla="*/ 0 w 6858000"/>
              <a:gd name="connsiteY9-232" fmla="*/ 4180650 h 6459417"/>
              <a:gd name="connsiteX10-233" fmla="*/ 0 w 6858000"/>
              <a:gd name="connsiteY10-234" fmla="*/ 4098468 h 6459417"/>
              <a:gd name="connsiteX11-235" fmla="*/ 0 w 6858000"/>
              <a:gd name="connsiteY11-236" fmla="*/ 3954046 h 6459417"/>
              <a:gd name="connsiteX12-237" fmla="*/ 0 w 6858000"/>
              <a:gd name="connsiteY12-238" fmla="*/ 3295924 h 6459417"/>
              <a:gd name="connsiteX13-239" fmla="*/ 0 w 6858000"/>
              <a:gd name="connsiteY13-240" fmla="*/ 1819701 h 6459417"/>
              <a:gd name="connsiteX14-241" fmla="*/ 0 w 6858000"/>
              <a:gd name="connsiteY14-242" fmla="*/ 1675279 h 6459417"/>
              <a:gd name="connsiteX15-243" fmla="*/ 0 w 6858000"/>
              <a:gd name="connsiteY15-244" fmla="*/ 1017157 h 6459417"/>
              <a:gd name="connsiteX16-245" fmla="*/ 6858000 w 6858000"/>
              <a:gd name="connsiteY16-246" fmla="*/ 0 h 6459417"/>
              <a:gd name="connsiteX0-247" fmla="*/ 6858000 w 6858000"/>
              <a:gd name="connsiteY0-248" fmla="*/ 0 h 6459417"/>
              <a:gd name="connsiteX1-249" fmla="*/ 6858000 w 6858000"/>
              <a:gd name="connsiteY1-250" fmla="*/ 1675279 h 6459417"/>
              <a:gd name="connsiteX2-251" fmla="*/ 6858000 w 6858000"/>
              <a:gd name="connsiteY2-252" fmla="*/ 1819701 h 6459417"/>
              <a:gd name="connsiteX3-253" fmla="*/ 6858000 w 6858000"/>
              <a:gd name="connsiteY3-254" fmla="*/ 2278767 h 6459417"/>
              <a:gd name="connsiteX4-255" fmla="*/ 6858000 w 6858000"/>
              <a:gd name="connsiteY4-256" fmla="*/ 3954046 h 6459417"/>
              <a:gd name="connsiteX5-257" fmla="*/ 6858000 w 6858000"/>
              <a:gd name="connsiteY5-258" fmla="*/ 4098468 h 6459417"/>
              <a:gd name="connsiteX6-259" fmla="*/ 6858000 w 6858000"/>
              <a:gd name="connsiteY6-260" fmla="*/ 4180650 h 6459417"/>
              <a:gd name="connsiteX7-261" fmla="*/ 6858000 w 6858000"/>
              <a:gd name="connsiteY7-262" fmla="*/ 6459417 h 6459417"/>
              <a:gd name="connsiteX8-263" fmla="*/ 0 w 6858000"/>
              <a:gd name="connsiteY8-264" fmla="*/ 6459417 h 6459417"/>
              <a:gd name="connsiteX9-265" fmla="*/ 0 w 6858000"/>
              <a:gd name="connsiteY9-266" fmla="*/ 4180650 h 6459417"/>
              <a:gd name="connsiteX10-267" fmla="*/ 0 w 6858000"/>
              <a:gd name="connsiteY10-268" fmla="*/ 4098468 h 6459417"/>
              <a:gd name="connsiteX11-269" fmla="*/ 0 w 6858000"/>
              <a:gd name="connsiteY11-270" fmla="*/ 3954046 h 6459417"/>
              <a:gd name="connsiteX12-271" fmla="*/ 0 w 6858000"/>
              <a:gd name="connsiteY12-272" fmla="*/ 3295924 h 6459417"/>
              <a:gd name="connsiteX13-273" fmla="*/ 0 w 6858000"/>
              <a:gd name="connsiteY13-274" fmla="*/ 1819701 h 6459417"/>
              <a:gd name="connsiteX14-275" fmla="*/ 0 w 6858000"/>
              <a:gd name="connsiteY14-276" fmla="*/ 1675279 h 6459417"/>
              <a:gd name="connsiteX15-277" fmla="*/ 0 w 6858000"/>
              <a:gd name="connsiteY15-278" fmla="*/ 1017157 h 6459417"/>
              <a:gd name="connsiteX16-279" fmla="*/ 6858000 w 6858000"/>
              <a:gd name="connsiteY16-280" fmla="*/ 0 h 6459417"/>
              <a:gd name="connsiteX0-281" fmla="*/ 6858000 w 6858000"/>
              <a:gd name="connsiteY0-282" fmla="*/ 0 h 6459417"/>
              <a:gd name="connsiteX1-283" fmla="*/ 6858000 w 6858000"/>
              <a:gd name="connsiteY1-284" fmla="*/ 1675279 h 6459417"/>
              <a:gd name="connsiteX2-285" fmla="*/ 6858000 w 6858000"/>
              <a:gd name="connsiteY2-286" fmla="*/ 1819701 h 6459417"/>
              <a:gd name="connsiteX3-287" fmla="*/ 6858000 w 6858000"/>
              <a:gd name="connsiteY3-288" fmla="*/ 2278767 h 6459417"/>
              <a:gd name="connsiteX4-289" fmla="*/ 6858000 w 6858000"/>
              <a:gd name="connsiteY4-290" fmla="*/ 3954046 h 6459417"/>
              <a:gd name="connsiteX5-291" fmla="*/ 6858000 w 6858000"/>
              <a:gd name="connsiteY5-292" fmla="*/ 4098468 h 6459417"/>
              <a:gd name="connsiteX6-293" fmla="*/ 6858000 w 6858000"/>
              <a:gd name="connsiteY6-294" fmla="*/ 4180650 h 6459417"/>
              <a:gd name="connsiteX7-295" fmla="*/ 6858000 w 6858000"/>
              <a:gd name="connsiteY7-296" fmla="*/ 6459417 h 6459417"/>
              <a:gd name="connsiteX8-297" fmla="*/ 0 w 6858000"/>
              <a:gd name="connsiteY8-298" fmla="*/ 6459417 h 6459417"/>
              <a:gd name="connsiteX9-299" fmla="*/ 0 w 6858000"/>
              <a:gd name="connsiteY9-300" fmla="*/ 4180650 h 6459417"/>
              <a:gd name="connsiteX10-301" fmla="*/ 0 w 6858000"/>
              <a:gd name="connsiteY10-302" fmla="*/ 4098468 h 6459417"/>
              <a:gd name="connsiteX11-303" fmla="*/ 0 w 6858000"/>
              <a:gd name="connsiteY11-304" fmla="*/ 3954046 h 6459417"/>
              <a:gd name="connsiteX12-305" fmla="*/ 0 w 6858000"/>
              <a:gd name="connsiteY12-306" fmla="*/ 3295924 h 6459417"/>
              <a:gd name="connsiteX13-307" fmla="*/ 0 w 6858000"/>
              <a:gd name="connsiteY13-308" fmla="*/ 1819701 h 6459417"/>
              <a:gd name="connsiteX14-309" fmla="*/ 0 w 6858000"/>
              <a:gd name="connsiteY14-310" fmla="*/ 1675279 h 6459417"/>
              <a:gd name="connsiteX15-311" fmla="*/ 0 w 6858000"/>
              <a:gd name="connsiteY15-312" fmla="*/ 1017157 h 6459417"/>
              <a:gd name="connsiteX16-313" fmla="*/ 6858000 w 6858000"/>
              <a:gd name="connsiteY16-314" fmla="*/ 0 h 6459417"/>
              <a:gd name="connsiteX0-315" fmla="*/ 6858000 w 6858000"/>
              <a:gd name="connsiteY0-316" fmla="*/ 0 h 6459417"/>
              <a:gd name="connsiteX1-317" fmla="*/ 6858000 w 6858000"/>
              <a:gd name="connsiteY1-318" fmla="*/ 1675279 h 6459417"/>
              <a:gd name="connsiteX2-319" fmla="*/ 6858000 w 6858000"/>
              <a:gd name="connsiteY2-320" fmla="*/ 1819701 h 6459417"/>
              <a:gd name="connsiteX3-321" fmla="*/ 6858000 w 6858000"/>
              <a:gd name="connsiteY3-322" fmla="*/ 2278767 h 6459417"/>
              <a:gd name="connsiteX4-323" fmla="*/ 6858000 w 6858000"/>
              <a:gd name="connsiteY4-324" fmla="*/ 3954046 h 6459417"/>
              <a:gd name="connsiteX5-325" fmla="*/ 6858000 w 6858000"/>
              <a:gd name="connsiteY5-326" fmla="*/ 4098468 h 6459417"/>
              <a:gd name="connsiteX6-327" fmla="*/ 6858000 w 6858000"/>
              <a:gd name="connsiteY6-328" fmla="*/ 4180650 h 6459417"/>
              <a:gd name="connsiteX7-329" fmla="*/ 6858000 w 6858000"/>
              <a:gd name="connsiteY7-330" fmla="*/ 6459417 h 6459417"/>
              <a:gd name="connsiteX8-331" fmla="*/ 0 w 6858000"/>
              <a:gd name="connsiteY8-332" fmla="*/ 6459417 h 6459417"/>
              <a:gd name="connsiteX9-333" fmla="*/ 0 w 6858000"/>
              <a:gd name="connsiteY9-334" fmla="*/ 4180650 h 6459417"/>
              <a:gd name="connsiteX10-335" fmla="*/ 0 w 6858000"/>
              <a:gd name="connsiteY10-336" fmla="*/ 4098468 h 6459417"/>
              <a:gd name="connsiteX11-337" fmla="*/ 0 w 6858000"/>
              <a:gd name="connsiteY11-338" fmla="*/ 3954046 h 6459417"/>
              <a:gd name="connsiteX12-339" fmla="*/ 0 w 6858000"/>
              <a:gd name="connsiteY12-340" fmla="*/ 3295924 h 6459417"/>
              <a:gd name="connsiteX13-341" fmla="*/ 0 w 6858000"/>
              <a:gd name="connsiteY13-342" fmla="*/ 1819701 h 6459417"/>
              <a:gd name="connsiteX14-343" fmla="*/ 0 w 6858000"/>
              <a:gd name="connsiteY14-344" fmla="*/ 1675279 h 6459417"/>
              <a:gd name="connsiteX15-345" fmla="*/ 0 w 6858000"/>
              <a:gd name="connsiteY15-346" fmla="*/ 1017157 h 6459417"/>
              <a:gd name="connsiteX16-347" fmla="*/ 6858000 w 6858000"/>
              <a:gd name="connsiteY16-348" fmla="*/ 0 h 6459417"/>
              <a:gd name="connsiteX0-349" fmla="*/ 6858000 w 6858000"/>
              <a:gd name="connsiteY0-350" fmla="*/ 0 h 6459417"/>
              <a:gd name="connsiteX1-351" fmla="*/ 6858000 w 6858000"/>
              <a:gd name="connsiteY1-352" fmla="*/ 1675279 h 6459417"/>
              <a:gd name="connsiteX2-353" fmla="*/ 6858000 w 6858000"/>
              <a:gd name="connsiteY2-354" fmla="*/ 1819701 h 6459417"/>
              <a:gd name="connsiteX3-355" fmla="*/ 6858000 w 6858000"/>
              <a:gd name="connsiteY3-356" fmla="*/ 2278767 h 6459417"/>
              <a:gd name="connsiteX4-357" fmla="*/ 6858000 w 6858000"/>
              <a:gd name="connsiteY4-358" fmla="*/ 3954046 h 6459417"/>
              <a:gd name="connsiteX5-359" fmla="*/ 6858000 w 6858000"/>
              <a:gd name="connsiteY5-360" fmla="*/ 4098468 h 6459417"/>
              <a:gd name="connsiteX6-361" fmla="*/ 6858000 w 6858000"/>
              <a:gd name="connsiteY6-362" fmla="*/ 4180650 h 6459417"/>
              <a:gd name="connsiteX7-363" fmla="*/ 6858000 w 6858000"/>
              <a:gd name="connsiteY7-364" fmla="*/ 6459417 h 6459417"/>
              <a:gd name="connsiteX8-365" fmla="*/ 0 w 6858000"/>
              <a:gd name="connsiteY8-366" fmla="*/ 6459417 h 6459417"/>
              <a:gd name="connsiteX9-367" fmla="*/ 0 w 6858000"/>
              <a:gd name="connsiteY9-368" fmla="*/ 4180650 h 6459417"/>
              <a:gd name="connsiteX10-369" fmla="*/ 0 w 6858000"/>
              <a:gd name="connsiteY10-370" fmla="*/ 4098468 h 6459417"/>
              <a:gd name="connsiteX11-371" fmla="*/ 0 w 6858000"/>
              <a:gd name="connsiteY11-372" fmla="*/ 3954046 h 6459417"/>
              <a:gd name="connsiteX12-373" fmla="*/ 0 w 6858000"/>
              <a:gd name="connsiteY12-374" fmla="*/ 3295924 h 6459417"/>
              <a:gd name="connsiteX13-375" fmla="*/ 0 w 6858000"/>
              <a:gd name="connsiteY13-376" fmla="*/ 1819701 h 6459417"/>
              <a:gd name="connsiteX14-377" fmla="*/ 0 w 6858000"/>
              <a:gd name="connsiteY14-378" fmla="*/ 1675279 h 6459417"/>
              <a:gd name="connsiteX15-379" fmla="*/ 0 w 6858000"/>
              <a:gd name="connsiteY15-380" fmla="*/ 1017157 h 6459417"/>
              <a:gd name="connsiteX16-381" fmla="*/ 6858000 w 6858000"/>
              <a:gd name="connsiteY16-382" fmla="*/ 0 h 6459417"/>
              <a:gd name="connsiteX0-383" fmla="*/ 6858000 w 6858000"/>
              <a:gd name="connsiteY0-384" fmla="*/ 0 h 6459417"/>
              <a:gd name="connsiteX1-385" fmla="*/ 6858000 w 6858000"/>
              <a:gd name="connsiteY1-386" fmla="*/ 1675279 h 6459417"/>
              <a:gd name="connsiteX2-387" fmla="*/ 6858000 w 6858000"/>
              <a:gd name="connsiteY2-388" fmla="*/ 1819701 h 6459417"/>
              <a:gd name="connsiteX3-389" fmla="*/ 6858000 w 6858000"/>
              <a:gd name="connsiteY3-390" fmla="*/ 2278767 h 6459417"/>
              <a:gd name="connsiteX4-391" fmla="*/ 6858000 w 6858000"/>
              <a:gd name="connsiteY4-392" fmla="*/ 3954046 h 6459417"/>
              <a:gd name="connsiteX5-393" fmla="*/ 6858000 w 6858000"/>
              <a:gd name="connsiteY5-394" fmla="*/ 4098468 h 6459417"/>
              <a:gd name="connsiteX6-395" fmla="*/ 6858000 w 6858000"/>
              <a:gd name="connsiteY6-396" fmla="*/ 4180650 h 6459417"/>
              <a:gd name="connsiteX7-397" fmla="*/ 6858000 w 6858000"/>
              <a:gd name="connsiteY7-398" fmla="*/ 6459417 h 6459417"/>
              <a:gd name="connsiteX8-399" fmla="*/ 0 w 6858000"/>
              <a:gd name="connsiteY8-400" fmla="*/ 6459417 h 6459417"/>
              <a:gd name="connsiteX9-401" fmla="*/ 0 w 6858000"/>
              <a:gd name="connsiteY9-402" fmla="*/ 4180650 h 6459417"/>
              <a:gd name="connsiteX10-403" fmla="*/ 0 w 6858000"/>
              <a:gd name="connsiteY10-404" fmla="*/ 4098468 h 6459417"/>
              <a:gd name="connsiteX11-405" fmla="*/ 0 w 6858000"/>
              <a:gd name="connsiteY11-406" fmla="*/ 3954046 h 6459417"/>
              <a:gd name="connsiteX12-407" fmla="*/ 0 w 6858000"/>
              <a:gd name="connsiteY12-408" fmla="*/ 3295924 h 6459417"/>
              <a:gd name="connsiteX13-409" fmla="*/ 0 w 6858000"/>
              <a:gd name="connsiteY13-410" fmla="*/ 1819701 h 6459417"/>
              <a:gd name="connsiteX14-411" fmla="*/ 0 w 6858000"/>
              <a:gd name="connsiteY14-412" fmla="*/ 1675279 h 6459417"/>
              <a:gd name="connsiteX15-413" fmla="*/ 0 w 6858000"/>
              <a:gd name="connsiteY15-414" fmla="*/ 1017157 h 6459417"/>
              <a:gd name="connsiteX16-415" fmla="*/ 6858000 w 6858000"/>
              <a:gd name="connsiteY16-416" fmla="*/ 0 h 6459417"/>
              <a:gd name="connsiteX0-417" fmla="*/ 6858003 w 6858003"/>
              <a:gd name="connsiteY0-418" fmla="*/ 0 h 6735189"/>
              <a:gd name="connsiteX1-419" fmla="*/ 6858000 w 6858003"/>
              <a:gd name="connsiteY1-420" fmla="*/ 1951051 h 6735189"/>
              <a:gd name="connsiteX2-421" fmla="*/ 6858000 w 6858003"/>
              <a:gd name="connsiteY2-422" fmla="*/ 2095473 h 6735189"/>
              <a:gd name="connsiteX3-423" fmla="*/ 6858000 w 6858003"/>
              <a:gd name="connsiteY3-424" fmla="*/ 2554539 h 6735189"/>
              <a:gd name="connsiteX4-425" fmla="*/ 6858000 w 6858003"/>
              <a:gd name="connsiteY4-426" fmla="*/ 4229818 h 6735189"/>
              <a:gd name="connsiteX5-427" fmla="*/ 6858000 w 6858003"/>
              <a:gd name="connsiteY5-428" fmla="*/ 4374240 h 6735189"/>
              <a:gd name="connsiteX6-429" fmla="*/ 6858000 w 6858003"/>
              <a:gd name="connsiteY6-430" fmla="*/ 4456422 h 6735189"/>
              <a:gd name="connsiteX7-431" fmla="*/ 6858000 w 6858003"/>
              <a:gd name="connsiteY7-432" fmla="*/ 6735189 h 6735189"/>
              <a:gd name="connsiteX8-433" fmla="*/ 0 w 6858003"/>
              <a:gd name="connsiteY8-434" fmla="*/ 6735189 h 6735189"/>
              <a:gd name="connsiteX9-435" fmla="*/ 0 w 6858003"/>
              <a:gd name="connsiteY9-436" fmla="*/ 4456422 h 6735189"/>
              <a:gd name="connsiteX10-437" fmla="*/ 0 w 6858003"/>
              <a:gd name="connsiteY10-438" fmla="*/ 4374240 h 6735189"/>
              <a:gd name="connsiteX11-439" fmla="*/ 0 w 6858003"/>
              <a:gd name="connsiteY11-440" fmla="*/ 4229818 h 6735189"/>
              <a:gd name="connsiteX12-441" fmla="*/ 0 w 6858003"/>
              <a:gd name="connsiteY12-442" fmla="*/ 3571696 h 6735189"/>
              <a:gd name="connsiteX13-443" fmla="*/ 0 w 6858003"/>
              <a:gd name="connsiteY13-444" fmla="*/ 2095473 h 6735189"/>
              <a:gd name="connsiteX14-445" fmla="*/ 0 w 6858003"/>
              <a:gd name="connsiteY14-446" fmla="*/ 1951051 h 6735189"/>
              <a:gd name="connsiteX15-447" fmla="*/ 0 w 6858003"/>
              <a:gd name="connsiteY15-448" fmla="*/ 1292929 h 6735189"/>
              <a:gd name="connsiteX16-449" fmla="*/ 6858003 w 6858003"/>
              <a:gd name="connsiteY16-450" fmla="*/ 0 h 6735189"/>
              <a:gd name="connsiteX0-451" fmla="*/ 6858003 w 6858003"/>
              <a:gd name="connsiteY0-452" fmla="*/ 0 h 6735189"/>
              <a:gd name="connsiteX1-453" fmla="*/ 6858000 w 6858003"/>
              <a:gd name="connsiteY1-454" fmla="*/ 1951051 h 6735189"/>
              <a:gd name="connsiteX2-455" fmla="*/ 6858000 w 6858003"/>
              <a:gd name="connsiteY2-456" fmla="*/ 2095473 h 6735189"/>
              <a:gd name="connsiteX3-457" fmla="*/ 6858000 w 6858003"/>
              <a:gd name="connsiteY3-458" fmla="*/ 2554539 h 6735189"/>
              <a:gd name="connsiteX4-459" fmla="*/ 6858000 w 6858003"/>
              <a:gd name="connsiteY4-460" fmla="*/ 4229818 h 6735189"/>
              <a:gd name="connsiteX5-461" fmla="*/ 6858000 w 6858003"/>
              <a:gd name="connsiteY5-462" fmla="*/ 4374240 h 6735189"/>
              <a:gd name="connsiteX6-463" fmla="*/ 6858000 w 6858003"/>
              <a:gd name="connsiteY6-464" fmla="*/ 4456422 h 6735189"/>
              <a:gd name="connsiteX7-465" fmla="*/ 6858000 w 6858003"/>
              <a:gd name="connsiteY7-466" fmla="*/ 6735189 h 6735189"/>
              <a:gd name="connsiteX8-467" fmla="*/ 0 w 6858003"/>
              <a:gd name="connsiteY8-468" fmla="*/ 6735189 h 6735189"/>
              <a:gd name="connsiteX9-469" fmla="*/ 0 w 6858003"/>
              <a:gd name="connsiteY9-470" fmla="*/ 4456422 h 6735189"/>
              <a:gd name="connsiteX10-471" fmla="*/ 0 w 6858003"/>
              <a:gd name="connsiteY10-472" fmla="*/ 4374240 h 6735189"/>
              <a:gd name="connsiteX11-473" fmla="*/ 0 w 6858003"/>
              <a:gd name="connsiteY11-474" fmla="*/ 4229818 h 6735189"/>
              <a:gd name="connsiteX12-475" fmla="*/ 0 w 6858003"/>
              <a:gd name="connsiteY12-476" fmla="*/ 3571696 h 6735189"/>
              <a:gd name="connsiteX13-477" fmla="*/ 0 w 6858003"/>
              <a:gd name="connsiteY13-478" fmla="*/ 2095473 h 6735189"/>
              <a:gd name="connsiteX14-479" fmla="*/ 0 w 6858003"/>
              <a:gd name="connsiteY14-480" fmla="*/ 1951051 h 6735189"/>
              <a:gd name="connsiteX15-481" fmla="*/ 0 w 6858003"/>
              <a:gd name="connsiteY15-482" fmla="*/ 1292929 h 6735189"/>
              <a:gd name="connsiteX16-483" fmla="*/ 6858003 w 6858003"/>
              <a:gd name="connsiteY16-484" fmla="*/ 0 h 6735189"/>
              <a:gd name="connsiteX0-485" fmla="*/ 6858003 w 6858003"/>
              <a:gd name="connsiteY0-486" fmla="*/ 0 h 6735189"/>
              <a:gd name="connsiteX1-487" fmla="*/ 6858000 w 6858003"/>
              <a:gd name="connsiteY1-488" fmla="*/ 1951051 h 6735189"/>
              <a:gd name="connsiteX2-489" fmla="*/ 6858000 w 6858003"/>
              <a:gd name="connsiteY2-490" fmla="*/ 2095473 h 6735189"/>
              <a:gd name="connsiteX3-491" fmla="*/ 6858000 w 6858003"/>
              <a:gd name="connsiteY3-492" fmla="*/ 2554539 h 6735189"/>
              <a:gd name="connsiteX4-493" fmla="*/ 6858000 w 6858003"/>
              <a:gd name="connsiteY4-494" fmla="*/ 4229818 h 6735189"/>
              <a:gd name="connsiteX5-495" fmla="*/ 6858000 w 6858003"/>
              <a:gd name="connsiteY5-496" fmla="*/ 4374240 h 6735189"/>
              <a:gd name="connsiteX6-497" fmla="*/ 6858000 w 6858003"/>
              <a:gd name="connsiteY6-498" fmla="*/ 4456422 h 6735189"/>
              <a:gd name="connsiteX7-499" fmla="*/ 6858000 w 6858003"/>
              <a:gd name="connsiteY7-500" fmla="*/ 6735189 h 6735189"/>
              <a:gd name="connsiteX8-501" fmla="*/ 0 w 6858003"/>
              <a:gd name="connsiteY8-502" fmla="*/ 6735189 h 6735189"/>
              <a:gd name="connsiteX9-503" fmla="*/ 0 w 6858003"/>
              <a:gd name="connsiteY9-504" fmla="*/ 4456422 h 6735189"/>
              <a:gd name="connsiteX10-505" fmla="*/ 0 w 6858003"/>
              <a:gd name="connsiteY10-506" fmla="*/ 4374240 h 6735189"/>
              <a:gd name="connsiteX11-507" fmla="*/ 0 w 6858003"/>
              <a:gd name="connsiteY11-508" fmla="*/ 4229818 h 6735189"/>
              <a:gd name="connsiteX12-509" fmla="*/ 0 w 6858003"/>
              <a:gd name="connsiteY12-510" fmla="*/ 3571696 h 6735189"/>
              <a:gd name="connsiteX13-511" fmla="*/ 0 w 6858003"/>
              <a:gd name="connsiteY13-512" fmla="*/ 2095473 h 6735189"/>
              <a:gd name="connsiteX14-513" fmla="*/ 0 w 6858003"/>
              <a:gd name="connsiteY14-514" fmla="*/ 1951051 h 6735189"/>
              <a:gd name="connsiteX15-515" fmla="*/ 0 w 6858003"/>
              <a:gd name="connsiteY15-516" fmla="*/ 1292929 h 6735189"/>
              <a:gd name="connsiteX16-517" fmla="*/ 6858003 w 6858003"/>
              <a:gd name="connsiteY16-518" fmla="*/ 0 h 6735189"/>
              <a:gd name="connsiteX0-519" fmla="*/ 6858003 w 6858003"/>
              <a:gd name="connsiteY0-520" fmla="*/ 0 h 6735189"/>
              <a:gd name="connsiteX1-521" fmla="*/ 6858000 w 6858003"/>
              <a:gd name="connsiteY1-522" fmla="*/ 1951051 h 6735189"/>
              <a:gd name="connsiteX2-523" fmla="*/ 6858000 w 6858003"/>
              <a:gd name="connsiteY2-524" fmla="*/ 2095473 h 6735189"/>
              <a:gd name="connsiteX3-525" fmla="*/ 6858000 w 6858003"/>
              <a:gd name="connsiteY3-526" fmla="*/ 2554539 h 6735189"/>
              <a:gd name="connsiteX4-527" fmla="*/ 6858000 w 6858003"/>
              <a:gd name="connsiteY4-528" fmla="*/ 4229818 h 6735189"/>
              <a:gd name="connsiteX5-529" fmla="*/ 6858000 w 6858003"/>
              <a:gd name="connsiteY5-530" fmla="*/ 4374240 h 6735189"/>
              <a:gd name="connsiteX6-531" fmla="*/ 6858000 w 6858003"/>
              <a:gd name="connsiteY6-532" fmla="*/ 4456422 h 6735189"/>
              <a:gd name="connsiteX7-533" fmla="*/ 6858000 w 6858003"/>
              <a:gd name="connsiteY7-534" fmla="*/ 6735189 h 6735189"/>
              <a:gd name="connsiteX8-535" fmla="*/ 0 w 6858003"/>
              <a:gd name="connsiteY8-536" fmla="*/ 6735189 h 6735189"/>
              <a:gd name="connsiteX9-537" fmla="*/ 0 w 6858003"/>
              <a:gd name="connsiteY9-538" fmla="*/ 4456422 h 6735189"/>
              <a:gd name="connsiteX10-539" fmla="*/ 0 w 6858003"/>
              <a:gd name="connsiteY10-540" fmla="*/ 4374240 h 6735189"/>
              <a:gd name="connsiteX11-541" fmla="*/ 0 w 6858003"/>
              <a:gd name="connsiteY11-542" fmla="*/ 4229818 h 6735189"/>
              <a:gd name="connsiteX12-543" fmla="*/ 0 w 6858003"/>
              <a:gd name="connsiteY12-544" fmla="*/ 3571696 h 6735189"/>
              <a:gd name="connsiteX13-545" fmla="*/ 0 w 6858003"/>
              <a:gd name="connsiteY13-546" fmla="*/ 2095473 h 6735189"/>
              <a:gd name="connsiteX14-547" fmla="*/ 0 w 6858003"/>
              <a:gd name="connsiteY14-548" fmla="*/ 1951051 h 6735189"/>
              <a:gd name="connsiteX15-549" fmla="*/ 0 w 6858003"/>
              <a:gd name="connsiteY15-550" fmla="*/ 1292929 h 6735189"/>
              <a:gd name="connsiteX16-551" fmla="*/ 6858003 w 6858003"/>
              <a:gd name="connsiteY16-552" fmla="*/ 0 h 6735189"/>
              <a:gd name="connsiteX0-553" fmla="*/ 6858003 w 6858003"/>
              <a:gd name="connsiteY0-554" fmla="*/ 0 h 6735189"/>
              <a:gd name="connsiteX1-555" fmla="*/ 6858000 w 6858003"/>
              <a:gd name="connsiteY1-556" fmla="*/ 1951051 h 6735189"/>
              <a:gd name="connsiteX2-557" fmla="*/ 6858000 w 6858003"/>
              <a:gd name="connsiteY2-558" fmla="*/ 2095473 h 6735189"/>
              <a:gd name="connsiteX3-559" fmla="*/ 6858000 w 6858003"/>
              <a:gd name="connsiteY3-560" fmla="*/ 2554539 h 6735189"/>
              <a:gd name="connsiteX4-561" fmla="*/ 6858000 w 6858003"/>
              <a:gd name="connsiteY4-562" fmla="*/ 4229818 h 6735189"/>
              <a:gd name="connsiteX5-563" fmla="*/ 6858000 w 6858003"/>
              <a:gd name="connsiteY5-564" fmla="*/ 4374240 h 6735189"/>
              <a:gd name="connsiteX6-565" fmla="*/ 6858000 w 6858003"/>
              <a:gd name="connsiteY6-566" fmla="*/ 4456422 h 6735189"/>
              <a:gd name="connsiteX7-567" fmla="*/ 6858000 w 6858003"/>
              <a:gd name="connsiteY7-568" fmla="*/ 6735189 h 6735189"/>
              <a:gd name="connsiteX8-569" fmla="*/ 0 w 6858003"/>
              <a:gd name="connsiteY8-570" fmla="*/ 6735189 h 6735189"/>
              <a:gd name="connsiteX9-571" fmla="*/ 0 w 6858003"/>
              <a:gd name="connsiteY9-572" fmla="*/ 4456422 h 6735189"/>
              <a:gd name="connsiteX10-573" fmla="*/ 0 w 6858003"/>
              <a:gd name="connsiteY10-574" fmla="*/ 4374240 h 6735189"/>
              <a:gd name="connsiteX11-575" fmla="*/ 0 w 6858003"/>
              <a:gd name="connsiteY11-576" fmla="*/ 4229818 h 6735189"/>
              <a:gd name="connsiteX12-577" fmla="*/ 0 w 6858003"/>
              <a:gd name="connsiteY12-578" fmla="*/ 3571696 h 6735189"/>
              <a:gd name="connsiteX13-579" fmla="*/ 0 w 6858003"/>
              <a:gd name="connsiteY13-580" fmla="*/ 2095473 h 6735189"/>
              <a:gd name="connsiteX14-581" fmla="*/ 0 w 6858003"/>
              <a:gd name="connsiteY14-582" fmla="*/ 1951051 h 6735189"/>
              <a:gd name="connsiteX15-583" fmla="*/ 0 w 6858003"/>
              <a:gd name="connsiteY15-584" fmla="*/ 1292929 h 6735189"/>
              <a:gd name="connsiteX16-585" fmla="*/ 6858003 w 6858003"/>
              <a:gd name="connsiteY16-586" fmla="*/ 0 h 6735189"/>
              <a:gd name="connsiteX0-587" fmla="*/ 6858003 w 6858003"/>
              <a:gd name="connsiteY0-588" fmla="*/ 0 h 7431875"/>
              <a:gd name="connsiteX1-589" fmla="*/ 6858000 w 6858003"/>
              <a:gd name="connsiteY1-590" fmla="*/ 2647737 h 7431875"/>
              <a:gd name="connsiteX2-591" fmla="*/ 6858000 w 6858003"/>
              <a:gd name="connsiteY2-592" fmla="*/ 2792159 h 7431875"/>
              <a:gd name="connsiteX3-593" fmla="*/ 6858000 w 6858003"/>
              <a:gd name="connsiteY3-594" fmla="*/ 3251225 h 7431875"/>
              <a:gd name="connsiteX4-595" fmla="*/ 6858000 w 6858003"/>
              <a:gd name="connsiteY4-596" fmla="*/ 4926504 h 7431875"/>
              <a:gd name="connsiteX5-597" fmla="*/ 6858000 w 6858003"/>
              <a:gd name="connsiteY5-598" fmla="*/ 5070926 h 7431875"/>
              <a:gd name="connsiteX6-599" fmla="*/ 6858000 w 6858003"/>
              <a:gd name="connsiteY6-600" fmla="*/ 5153108 h 7431875"/>
              <a:gd name="connsiteX7-601" fmla="*/ 6858000 w 6858003"/>
              <a:gd name="connsiteY7-602" fmla="*/ 7431875 h 7431875"/>
              <a:gd name="connsiteX8-603" fmla="*/ 0 w 6858003"/>
              <a:gd name="connsiteY8-604" fmla="*/ 7431875 h 7431875"/>
              <a:gd name="connsiteX9-605" fmla="*/ 0 w 6858003"/>
              <a:gd name="connsiteY9-606" fmla="*/ 5153108 h 7431875"/>
              <a:gd name="connsiteX10-607" fmla="*/ 0 w 6858003"/>
              <a:gd name="connsiteY10-608" fmla="*/ 5070926 h 7431875"/>
              <a:gd name="connsiteX11-609" fmla="*/ 0 w 6858003"/>
              <a:gd name="connsiteY11-610" fmla="*/ 4926504 h 7431875"/>
              <a:gd name="connsiteX12-611" fmla="*/ 0 w 6858003"/>
              <a:gd name="connsiteY12-612" fmla="*/ 4268382 h 7431875"/>
              <a:gd name="connsiteX13-613" fmla="*/ 0 w 6858003"/>
              <a:gd name="connsiteY13-614" fmla="*/ 2792159 h 7431875"/>
              <a:gd name="connsiteX14-615" fmla="*/ 0 w 6858003"/>
              <a:gd name="connsiteY14-616" fmla="*/ 2647737 h 7431875"/>
              <a:gd name="connsiteX15-617" fmla="*/ 0 w 6858003"/>
              <a:gd name="connsiteY15-618" fmla="*/ 1989615 h 7431875"/>
              <a:gd name="connsiteX16-619" fmla="*/ 6858003 w 6858003"/>
              <a:gd name="connsiteY16-620" fmla="*/ 0 h 7431875"/>
              <a:gd name="connsiteX0-621" fmla="*/ 6872517 w 6872517"/>
              <a:gd name="connsiteY0-622" fmla="*/ 0 h 7431875"/>
              <a:gd name="connsiteX1-623" fmla="*/ 6872514 w 6872517"/>
              <a:gd name="connsiteY1-624" fmla="*/ 2647737 h 7431875"/>
              <a:gd name="connsiteX2-625" fmla="*/ 6872514 w 6872517"/>
              <a:gd name="connsiteY2-626" fmla="*/ 2792159 h 7431875"/>
              <a:gd name="connsiteX3-627" fmla="*/ 6872514 w 6872517"/>
              <a:gd name="connsiteY3-628" fmla="*/ 3251225 h 7431875"/>
              <a:gd name="connsiteX4-629" fmla="*/ 6872514 w 6872517"/>
              <a:gd name="connsiteY4-630" fmla="*/ 4926504 h 7431875"/>
              <a:gd name="connsiteX5-631" fmla="*/ 6872514 w 6872517"/>
              <a:gd name="connsiteY5-632" fmla="*/ 5070926 h 7431875"/>
              <a:gd name="connsiteX6-633" fmla="*/ 6872514 w 6872517"/>
              <a:gd name="connsiteY6-634" fmla="*/ 5153108 h 7431875"/>
              <a:gd name="connsiteX7-635" fmla="*/ 6872514 w 6872517"/>
              <a:gd name="connsiteY7-636" fmla="*/ 7431875 h 7431875"/>
              <a:gd name="connsiteX8-637" fmla="*/ 14514 w 6872517"/>
              <a:gd name="connsiteY8-638" fmla="*/ 7431875 h 7431875"/>
              <a:gd name="connsiteX9-639" fmla="*/ 14514 w 6872517"/>
              <a:gd name="connsiteY9-640" fmla="*/ 5153108 h 7431875"/>
              <a:gd name="connsiteX10-641" fmla="*/ 14514 w 6872517"/>
              <a:gd name="connsiteY10-642" fmla="*/ 5070926 h 7431875"/>
              <a:gd name="connsiteX11-643" fmla="*/ 14514 w 6872517"/>
              <a:gd name="connsiteY11-644" fmla="*/ 4926504 h 7431875"/>
              <a:gd name="connsiteX12-645" fmla="*/ 14514 w 6872517"/>
              <a:gd name="connsiteY12-646" fmla="*/ 4268382 h 7431875"/>
              <a:gd name="connsiteX13-647" fmla="*/ 14514 w 6872517"/>
              <a:gd name="connsiteY13-648" fmla="*/ 2792159 h 7431875"/>
              <a:gd name="connsiteX14-649" fmla="*/ 14514 w 6872517"/>
              <a:gd name="connsiteY14-650" fmla="*/ 2647737 h 7431875"/>
              <a:gd name="connsiteX15-651" fmla="*/ 0 w 6872517"/>
              <a:gd name="connsiteY15-652" fmla="*/ 480129 h 7431875"/>
              <a:gd name="connsiteX16-653" fmla="*/ 6872517 w 6872517"/>
              <a:gd name="connsiteY16-654" fmla="*/ 0 h 7431875"/>
              <a:gd name="connsiteX0-655" fmla="*/ 6858003 w 6858003"/>
              <a:gd name="connsiteY0-656" fmla="*/ 0 h 7431875"/>
              <a:gd name="connsiteX1-657" fmla="*/ 6858000 w 6858003"/>
              <a:gd name="connsiteY1-658" fmla="*/ 2647737 h 7431875"/>
              <a:gd name="connsiteX2-659" fmla="*/ 6858000 w 6858003"/>
              <a:gd name="connsiteY2-660" fmla="*/ 2792159 h 7431875"/>
              <a:gd name="connsiteX3-661" fmla="*/ 6858000 w 6858003"/>
              <a:gd name="connsiteY3-662" fmla="*/ 3251225 h 7431875"/>
              <a:gd name="connsiteX4-663" fmla="*/ 6858000 w 6858003"/>
              <a:gd name="connsiteY4-664" fmla="*/ 4926504 h 7431875"/>
              <a:gd name="connsiteX5-665" fmla="*/ 6858000 w 6858003"/>
              <a:gd name="connsiteY5-666" fmla="*/ 5070926 h 7431875"/>
              <a:gd name="connsiteX6-667" fmla="*/ 6858000 w 6858003"/>
              <a:gd name="connsiteY6-668" fmla="*/ 5153108 h 7431875"/>
              <a:gd name="connsiteX7-669" fmla="*/ 6858000 w 6858003"/>
              <a:gd name="connsiteY7-670" fmla="*/ 7431875 h 7431875"/>
              <a:gd name="connsiteX8-671" fmla="*/ 0 w 6858003"/>
              <a:gd name="connsiteY8-672" fmla="*/ 7431875 h 7431875"/>
              <a:gd name="connsiteX9-673" fmla="*/ 0 w 6858003"/>
              <a:gd name="connsiteY9-674" fmla="*/ 5153108 h 7431875"/>
              <a:gd name="connsiteX10-675" fmla="*/ 0 w 6858003"/>
              <a:gd name="connsiteY10-676" fmla="*/ 5070926 h 7431875"/>
              <a:gd name="connsiteX11-677" fmla="*/ 0 w 6858003"/>
              <a:gd name="connsiteY11-678" fmla="*/ 4926504 h 7431875"/>
              <a:gd name="connsiteX12-679" fmla="*/ 0 w 6858003"/>
              <a:gd name="connsiteY12-680" fmla="*/ 4268382 h 7431875"/>
              <a:gd name="connsiteX13-681" fmla="*/ 0 w 6858003"/>
              <a:gd name="connsiteY13-682" fmla="*/ 2792159 h 7431875"/>
              <a:gd name="connsiteX14-683" fmla="*/ 0 w 6858003"/>
              <a:gd name="connsiteY14-684" fmla="*/ 2647737 h 7431875"/>
              <a:gd name="connsiteX15-685" fmla="*/ 0 w 6858003"/>
              <a:gd name="connsiteY15-686" fmla="*/ 552701 h 7431875"/>
              <a:gd name="connsiteX16-687" fmla="*/ 6858003 w 6858003"/>
              <a:gd name="connsiteY16-688" fmla="*/ 0 h 7431875"/>
              <a:gd name="connsiteX0-689" fmla="*/ 6858003 w 6858003"/>
              <a:gd name="connsiteY0-690" fmla="*/ 0 h 7431875"/>
              <a:gd name="connsiteX1-691" fmla="*/ 6858000 w 6858003"/>
              <a:gd name="connsiteY1-692" fmla="*/ 2647737 h 7431875"/>
              <a:gd name="connsiteX2-693" fmla="*/ 6858000 w 6858003"/>
              <a:gd name="connsiteY2-694" fmla="*/ 2792159 h 7431875"/>
              <a:gd name="connsiteX3-695" fmla="*/ 6858000 w 6858003"/>
              <a:gd name="connsiteY3-696" fmla="*/ 3251225 h 7431875"/>
              <a:gd name="connsiteX4-697" fmla="*/ 6858000 w 6858003"/>
              <a:gd name="connsiteY4-698" fmla="*/ 4926504 h 7431875"/>
              <a:gd name="connsiteX5-699" fmla="*/ 6858000 w 6858003"/>
              <a:gd name="connsiteY5-700" fmla="*/ 5070926 h 7431875"/>
              <a:gd name="connsiteX6-701" fmla="*/ 6858000 w 6858003"/>
              <a:gd name="connsiteY6-702" fmla="*/ 5153108 h 7431875"/>
              <a:gd name="connsiteX7-703" fmla="*/ 6858000 w 6858003"/>
              <a:gd name="connsiteY7-704" fmla="*/ 7431875 h 7431875"/>
              <a:gd name="connsiteX8-705" fmla="*/ 0 w 6858003"/>
              <a:gd name="connsiteY8-706" fmla="*/ 7431875 h 7431875"/>
              <a:gd name="connsiteX9-707" fmla="*/ 0 w 6858003"/>
              <a:gd name="connsiteY9-708" fmla="*/ 5153108 h 7431875"/>
              <a:gd name="connsiteX10-709" fmla="*/ 0 w 6858003"/>
              <a:gd name="connsiteY10-710" fmla="*/ 5070926 h 7431875"/>
              <a:gd name="connsiteX11-711" fmla="*/ 0 w 6858003"/>
              <a:gd name="connsiteY11-712" fmla="*/ 4926504 h 7431875"/>
              <a:gd name="connsiteX12-713" fmla="*/ 0 w 6858003"/>
              <a:gd name="connsiteY12-714" fmla="*/ 4268382 h 7431875"/>
              <a:gd name="connsiteX13-715" fmla="*/ 0 w 6858003"/>
              <a:gd name="connsiteY13-716" fmla="*/ 2792159 h 7431875"/>
              <a:gd name="connsiteX14-717" fmla="*/ 0 w 6858003"/>
              <a:gd name="connsiteY14-718" fmla="*/ 552701 h 7431875"/>
              <a:gd name="connsiteX15-719" fmla="*/ 6858003 w 6858003"/>
              <a:gd name="connsiteY15-720" fmla="*/ 0 h 7431875"/>
              <a:gd name="connsiteX0-721" fmla="*/ 6858003 w 6858003"/>
              <a:gd name="connsiteY0-722" fmla="*/ 0 h 7431875"/>
              <a:gd name="connsiteX1-723" fmla="*/ 6858000 w 6858003"/>
              <a:gd name="connsiteY1-724" fmla="*/ 2647737 h 7431875"/>
              <a:gd name="connsiteX2-725" fmla="*/ 6858000 w 6858003"/>
              <a:gd name="connsiteY2-726" fmla="*/ 2792159 h 7431875"/>
              <a:gd name="connsiteX3-727" fmla="*/ 6858000 w 6858003"/>
              <a:gd name="connsiteY3-728" fmla="*/ 3251225 h 7431875"/>
              <a:gd name="connsiteX4-729" fmla="*/ 6858000 w 6858003"/>
              <a:gd name="connsiteY4-730" fmla="*/ 4926504 h 7431875"/>
              <a:gd name="connsiteX5-731" fmla="*/ 6858000 w 6858003"/>
              <a:gd name="connsiteY5-732" fmla="*/ 5070926 h 7431875"/>
              <a:gd name="connsiteX6-733" fmla="*/ 6858000 w 6858003"/>
              <a:gd name="connsiteY6-734" fmla="*/ 5153108 h 7431875"/>
              <a:gd name="connsiteX7-735" fmla="*/ 6858000 w 6858003"/>
              <a:gd name="connsiteY7-736" fmla="*/ 7431875 h 7431875"/>
              <a:gd name="connsiteX8-737" fmla="*/ 0 w 6858003"/>
              <a:gd name="connsiteY8-738" fmla="*/ 7431875 h 7431875"/>
              <a:gd name="connsiteX9-739" fmla="*/ 0 w 6858003"/>
              <a:gd name="connsiteY9-740" fmla="*/ 5153108 h 7431875"/>
              <a:gd name="connsiteX10-741" fmla="*/ 0 w 6858003"/>
              <a:gd name="connsiteY10-742" fmla="*/ 5070926 h 7431875"/>
              <a:gd name="connsiteX11-743" fmla="*/ 0 w 6858003"/>
              <a:gd name="connsiteY11-744" fmla="*/ 4926504 h 7431875"/>
              <a:gd name="connsiteX12-745" fmla="*/ 0 w 6858003"/>
              <a:gd name="connsiteY12-746" fmla="*/ 4268382 h 7431875"/>
              <a:gd name="connsiteX13-747" fmla="*/ 0 w 6858003"/>
              <a:gd name="connsiteY13-748" fmla="*/ 552701 h 7431875"/>
              <a:gd name="connsiteX14-749" fmla="*/ 6858003 w 6858003"/>
              <a:gd name="connsiteY14-750" fmla="*/ 0 h 7431875"/>
              <a:gd name="connsiteX0-751" fmla="*/ 6858003 w 6858003"/>
              <a:gd name="connsiteY0-752" fmla="*/ 0 h 7431875"/>
              <a:gd name="connsiteX1-753" fmla="*/ 6858000 w 6858003"/>
              <a:gd name="connsiteY1-754" fmla="*/ 2647737 h 7431875"/>
              <a:gd name="connsiteX2-755" fmla="*/ 6858000 w 6858003"/>
              <a:gd name="connsiteY2-756" fmla="*/ 2792159 h 7431875"/>
              <a:gd name="connsiteX3-757" fmla="*/ 6858000 w 6858003"/>
              <a:gd name="connsiteY3-758" fmla="*/ 3251225 h 7431875"/>
              <a:gd name="connsiteX4-759" fmla="*/ 6858000 w 6858003"/>
              <a:gd name="connsiteY4-760" fmla="*/ 4926504 h 7431875"/>
              <a:gd name="connsiteX5-761" fmla="*/ 6858000 w 6858003"/>
              <a:gd name="connsiteY5-762" fmla="*/ 5070926 h 7431875"/>
              <a:gd name="connsiteX6-763" fmla="*/ 6858000 w 6858003"/>
              <a:gd name="connsiteY6-764" fmla="*/ 5153108 h 7431875"/>
              <a:gd name="connsiteX7-765" fmla="*/ 6858000 w 6858003"/>
              <a:gd name="connsiteY7-766" fmla="*/ 7431875 h 7431875"/>
              <a:gd name="connsiteX8-767" fmla="*/ 0 w 6858003"/>
              <a:gd name="connsiteY8-768" fmla="*/ 7431875 h 7431875"/>
              <a:gd name="connsiteX9-769" fmla="*/ 0 w 6858003"/>
              <a:gd name="connsiteY9-770" fmla="*/ 5153108 h 7431875"/>
              <a:gd name="connsiteX10-771" fmla="*/ 0 w 6858003"/>
              <a:gd name="connsiteY10-772" fmla="*/ 5070926 h 7431875"/>
              <a:gd name="connsiteX11-773" fmla="*/ 0 w 6858003"/>
              <a:gd name="connsiteY11-774" fmla="*/ 4926504 h 7431875"/>
              <a:gd name="connsiteX12-775" fmla="*/ 0 w 6858003"/>
              <a:gd name="connsiteY12-776" fmla="*/ 552701 h 7431875"/>
              <a:gd name="connsiteX13-777" fmla="*/ 6858003 w 6858003"/>
              <a:gd name="connsiteY13-778" fmla="*/ 0 h 7431875"/>
              <a:gd name="connsiteX0-779" fmla="*/ 6858003 w 6858003"/>
              <a:gd name="connsiteY0-780" fmla="*/ 0 h 7431875"/>
              <a:gd name="connsiteX1-781" fmla="*/ 6858000 w 6858003"/>
              <a:gd name="connsiteY1-782" fmla="*/ 2647737 h 7431875"/>
              <a:gd name="connsiteX2-783" fmla="*/ 6858000 w 6858003"/>
              <a:gd name="connsiteY2-784" fmla="*/ 2792159 h 7431875"/>
              <a:gd name="connsiteX3-785" fmla="*/ 6858000 w 6858003"/>
              <a:gd name="connsiteY3-786" fmla="*/ 3251225 h 7431875"/>
              <a:gd name="connsiteX4-787" fmla="*/ 6858000 w 6858003"/>
              <a:gd name="connsiteY4-788" fmla="*/ 4926504 h 7431875"/>
              <a:gd name="connsiteX5-789" fmla="*/ 6858000 w 6858003"/>
              <a:gd name="connsiteY5-790" fmla="*/ 5070926 h 7431875"/>
              <a:gd name="connsiteX6-791" fmla="*/ 6858000 w 6858003"/>
              <a:gd name="connsiteY6-792" fmla="*/ 5153108 h 7431875"/>
              <a:gd name="connsiteX7-793" fmla="*/ 6858000 w 6858003"/>
              <a:gd name="connsiteY7-794" fmla="*/ 7431875 h 7431875"/>
              <a:gd name="connsiteX8-795" fmla="*/ 0 w 6858003"/>
              <a:gd name="connsiteY8-796" fmla="*/ 7431875 h 7431875"/>
              <a:gd name="connsiteX9-797" fmla="*/ 0 w 6858003"/>
              <a:gd name="connsiteY9-798" fmla="*/ 5153108 h 7431875"/>
              <a:gd name="connsiteX10-799" fmla="*/ 0 w 6858003"/>
              <a:gd name="connsiteY10-800" fmla="*/ 5070926 h 7431875"/>
              <a:gd name="connsiteX11-801" fmla="*/ 0 w 6858003"/>
              <a:gd name="connsiteY11-802" fmla="*/ 552701 h 7431875"/>
              <a:gd name="connsiteX12-803" fmla="*/ 6858003 w 6858003"/>
              <a:gd name="connsiteY12-804" fmla="*/ 0 h 7431875"/>
              <a:gd name="connsiteX0-805" fmla="*/ 6858003 w 6858003"/>
              <a:gd name="connsiteY0-806" fmla="*/ 0 h 7431875"/>
              <a:gd name="connsiteX1-807" fmla="*/ 6858000 w 6858003"/>
              <a:gd name="connsiteY1-808" fmla="*/ 2647737 h 7431875"/>
              <a:gd name="connsiteX2-809" fmla="*/ 6858000 w 6858003"/>
              <a:gd name="connsiteY2-810" fmla="*/ 2792159 h 7431875"/>
              <a:gd name="connsiteX3-811" fmla="*/ 6858000 w 6858003"/>
              <a:gd name="connsiteY3-812" fmla="*/ 3251225 h 7431875"/>
              <a:gd name="connsiteX4-813" fmla="*/ 6858000 w 6858003"/>
              <a:gd name="connsiteY4-814" fmla="*/ 4926504 h 7431875"/>
              <a:gd name="connsiteX5-815" fmla="*/ 6858000 w 6858003"/>
              <a:gd name="connsiteY5-816" fmla="*/ 5070926 h 7431875"/>
              <a:gd name="connsiteX6-817" fmla="*/ 6858000 w 6858003"/>
              <a:gd name="connsiteY6-818" fmla="*/ 5153108 h 7431875"/>
              <a:gd name="connsiteX7-819" fmla="*/ 6858000 w 6858003"/>
              <a:gd name="connsiteY7-820" fmla="*/ 7431875 h 7431875"/>
              <a:gd name="connsiteX8-821" fmla="*/ 0 w 6858003"/>
              <a:gd name="connsiteY8-822" fmla="*/ 7431875 h 7431875"/>
              <a:gd name="connsiteX9-823" fmla="*/ 0 w 6858003"/>
              <a:gd name="connsiteY9-824" fmla="*/ 5153108 h 7431875"/>
              <a:gd name="connsiteX10-825" fmla="*/ 0 w 6858003"/>
              <a:gd name="connsiteY10-826" fmla="*/ 552701 h 7431875"/>
              <a:gd name="connsiteX11-827" fmla="*/ 6858003 w 6858003"/>
              <a:gd name="connsiteY11-828" fmla="*/ 0 h 7431875"/>
              <a:gd name="connsiteX0-829" fmla="*/ 6858003 w 6858003"/>
              <a:gd name="connsiteY0-830" fmla="*/ 0 h 7431875"/>
              <a:gd name="connsiteX1-831" fmla="*/ 6858000 w 6858003"/>
              <a:gd name="connsiteY1-832" fmla="*/ 2647737 h 7431875"/>
              <a:gd name="connsiteX2-833" fmla="*/ 6858000 w 6858003"/>
              <a:gd name="connsiteY2-834" fmla="*/ 2792159 h 7431875"/>
              <a:gd name="connsiteX3-835" fmla="*/ 6858000 w 6858003"/>
              <a:gd name="connsiteY3-836" fmla="*/ 3251225 h 7431875"/>
              <a:gd name="connsiteX4-837" fmla="*/ 6858000 w 6858003"/>
              <a:gd name="connsiteY4-838" fmla="*/ 4926504 h 7431875"/>
              <a:gd name="connsiteX5-839" fmla="*/ 6858000 w 6858003"/>
              <a:gd name="connsiteY5-840" fmla="*/ 5070926 h 7431875"/>
              <a:gd name="connsiteX6-841" fmla="*/ 6858000 w 6858003"/>
              <a:gd name="connsiteY6-842" fmla="*/ 5153108 h 7431875"/>
              <a:gd name="connsiteX7-843" fmla="*/ 6858000 w 6858003"/>
              <a:gd name="connsiteY7-844" fmla="*/ 7431875 h 7431875"/>
              <a:gd name="connsiteX8-845" fmla="*/ 0 w 6858003"/>
              <a:gd name="connsiteY8-846" fmla="*/ 7431875 h 7431875"/>
              <a:gd name="connsiteX9-847" fmla="*/ 0 w 6858003"/>
              <a:gd name="connsiteY9-848" fmla="*/ 552701 h 7431875"/>
              <a:gd name="connsiteX10-849" fmla="*/ 6858003 w 6858003"/>
              <a:gd name="connsiteY10-850" fmla="*/ 0 h 7431875"/>
              <a:gd name="connsiteX0-851" fmla="*/ 6858003 w 6858003"/>
              <a:gd name="connsiteY0-852" fmla="*/ 0 h 7431875"/>
              <a:gd name="connsiteX1-853" fmla="*/ 6858000 w 6858003"/>
              <a:gd name="connsiteY1-854" fmla="*/ 2647737 h 7431875"/>
              <a:gd name="connsiteX2-855" fmla="*/ 6858000 w 6858003"/>
              <a:gd name="connsiteY2-856" fmla="*/ 2792159 h 7431875"/>
              <a:gd name="connsiteX3-857" fmla="*/ 6858000 w 6858003"/>
              <a:gd name="connsiteY3-858" fmla="*/ 3251225 h 7431875"/>
              <a:gd name="connsiteX4-859" fmla="*/ 6858000 w 6858003"/>
              <a:gd name="connsiteY4-860" fmla="*/ 4926504 h 7431875"/>
              <a:gd name="connsiteX5-861" fmla="*/ 6858000 w 6858003"/>
              <a:gd name="connsiteY5-862" fmla="*/ 5070926 h 7431875"/>
              <a:gd name="connsiteX6-863" fmla="*/ 6858000 w 6858003"/>
              <a:gd name="connsiteY6-864" fmla="*/ 7431875 h 7431875"/>
              <a:gd name="connsiteX7-865" fmla="*/ 0 w 6858003"/>
              <a:gd name="connsiteY7-866" fmla="*/ 7431875 h 7431875"/>
              <a:gd name="connsiteX8-867" fmla="*/ 0 w 6858003"/>
              <a:gd name="connsiteY8-868" fmla="*/ 552701 h 7431875"/>
              <a:gd name="connsiteX9-869" fmla="*/ 6858003 w 6858003"/>
              <a:gd name="connsiteY9-870" fmla="*/ 0 h 7431875"/>
              <a:gd name="connsiteX0-871" fmla="*/ 6858003 w 6858003"/>
              <a:gd name="connsiteY0-872" fmla="*/ 0 h 7431875"/>
              <a:gd name="connsiteX1-873" fmla="*/ 6858000 w 6858003"/>
              <a:gd name="connsiteY1-874" fmla="*/ 2647737 h 7431875"/>
              <a:gd name="connsiteX2-875" fmla="*/ 6858000 w 6858003"/>
              <a:gd name="connsiteY2-876" fmla="*/ 2792159 h 7431875"/>
              <a:gd name="connsiteX3-877" fmla="*/ 6858000 w 6858003"/>
              <a:gd name="connsiteY3-878" fmla="*/ 3251225 h 7431875"/>
              <a:gd name="connsiteX4-879" fmla="*/ 6858000 w 6858003"/>
              <a:gd name="connsiteY4-880" fmla="*/ 4926504 h 7431875"/>
              <a:gd name="connsiteX5-881" fmla="*/ 6858000 w 6858003"/>
              <a:gd name="connsiteY5-882" fmla="*/ 7431875 h 7431875"/>
              <a:gd name="connsiteX6-883" fmla="*/ 0 w 6858003"/>
              <a:gd name="connsiteY6-884" fmla="*/ 7431875 h 7431875"/>
              <a:gd name="connsiteX7-885" fmla="*/ 0 w 6858003"/>
              <a:gd name="connsiteY7-886" fmla="*/ 552701 h 7431875"/>
              <a:gd name="connsiteX8-887" fmla="*/ 6858003 w 6858003"/>
              <a:gd name="connsiteY8-888" fmla="*/ 0 h 7431875"/>
              <a:gd name="connsiteX0-889" fmla="*/ 6858003 w 6858003"/>
              <a:gd name="connsiteY0-890" fmla="*/ 0 h 7431875"/>
              <a:gd name="connsiteX1-891" fmla="*/ 6858000 w 6858003"/>
              <a:gd name="connsiteY1-892" fmla="*/ 2647737 h 7431875"/>
              <a:gd name="connsiteX2-893" fmla="*/ 6858000 w 6858003"/>
              <a:gd name="connsiteY2-894" fmla="*/ 2792159 h 7431875"/>
              <a:gd name="connsiteX3-895" fmla="*/ 6858000 w 6858003"/>
              <a:gd name="connsiteY3-896" fmla="*/ 3251225 h 7431875"/>
              <a:gd name="connsiteX4-897" fmla="*/ 6858000 w 6858003"/>
              <a:gd name="connsiteY4-898" fmla="*/ 7431875 h 7431875"/>
              <a:gd name="connsiteX5-899" fmla="*/ 0 w 6858003"/>
              <a:gd name="connsiteY5-900" fmla="*/ 7431875 h 7431875"/>
              <a:gd name="connsiteX6-901" fmla="*/ 0 w 6858003"/>
              <a:gd name="connsiteY6-902" fmla="*/ 552701 h 7431875"/>
              <a:gd name="connsiteX7-903" fmla="*/ 6858003 w 6858003"/>
              <a:gd name="connsiteY7-904" fmla="*/ 0 h 7431875"/>
              <a:gd name="connsiteX0-905" fmla="*/ 6858003 w 6858003"/>
              <a:gd name="connsiteY0-906" fmla="*/ 0 h 7431875"/>
              <a:gd name="connsiteX1-907" fmla="*/ 6858000 w 6858003"/>
              <a:gd name="connsiteY1-908" fmla="*/ 2647737 h 7431875"/>
              <a:gd name="connsiteX2-909" fmla="*/ 6858000 w 6858003"/>
              <a:gd name="connsiteY2-910" fmla="*/ 2792159 h 7431875"/>
              <a:gd name="connsiteX3-911" fmla="*/ 6858000 w 6858003"/>
              <a:gd name="connsiteY3-912" fmla="*/ 7431875 h 7431875"/>
              <a:gd name="connsiteX4-913" fmla="*/ 0 w 6858003"/>
              <a:gd name="connsiteY4-914" fmla="*/ 7431875 h 7431875"/>
              <a:gd name="connsiteX5-915" fmla="*/ 0 w 6858003"/>
              <a:gd name="connsiteY5-916" fmla="*/ 552701 h 7431875"/>
              <a:gd name="connsiteX6-917" fmla="*/ 6858003 w 6858003"/>
              <a:gd name="connsiteY6-918" fmla="*/ 0 h 7431875"/>
              <a:gd name="connsiteX0-919" fmla="*/ 6858003 w 6858003"/>
              <a:gd name="connsiteY0-920" fmla="*/ 0 h 7431875"/>
              <a:gd name="connsiteX1-921" fmla="*/ 6858000 w 6858003"/>
              <a:gd name="connsiteY1-922" fmla="*/ 2647737 h 7431875"/>
              <a:gd name="connsiteX2-923" fmla="*/ 6858000 w 6858003"/>
              <a:gd name="connsiteY2-924" fmla="*/ 7431875 h 7431875"/>
              <a:gd name="connsiteX3-925" fmla="*/ 0 w 6858003"/>
              <a:gd name="connsiteY3-926" fmla="*/ 7431875 h 7431875"/>
              <a:gd name="connsiteX4-927" fmla="*/ 0 w 6858003"/>
              <a:gd name="connsiteY4-928" fmla="*/ 552701 h 7431875"/>
              <a:gd name="connsiteX5-929" fmla="*/ 6858003 w 6858003"/>
              <a:gd name="connsiteY5-930" fmla="*/ 0 h 7431875"/>
              <a:gd name="connsiteX0-931" fmla="*/ 6872517 w 6872517"/>
              <a:gd name="connsiteY0-932" fmla="*/ 42385 h 6879174"/>
              <a:gd name="connsiteX1-933" fmla="*/ 6858000 w 6872517"/>
              <a:gd name="connsiteY1-934" fmla="*/ 2095036 h 6879174"/>
              <a:gd name="connsiteX2-935" fmla="*/ 6858000 w 6872517"/>
              <a:gd name="connsiteY2-936" fmla="*/ 6879174 h 6879174"/>
              <a:gd name="connsiteX3-937" fmla="*/ 0 w 6872517"/>
              <a:gd name="connsiteY3-938" fmla="*/ 6879174 h 6879174"/>
              <a:gd name="connsiteX4-939" fmla="*/ 0 w 6872517"/>
              <a:gd name="connsiteY4-940" fmla="*/ 0 h 6879174"/>
              <a:gd name="connsiteX5-941" fmla="*/ 6872517 w 6872517"/>
              <a:gd name="connsiteY5-942" fmla="*/ 42385 h 6879174"/>
              <a:gd name="connsiteX0-943" fmla="*/ 6872520 w 6872520"/>
              <a:gd name="connsiteY0-944" fmla="*/ 0 h 6880332"/>
              <a:gd name="connsiteX1-945" fmla="*/ 6858000 w 6872520"/>
              <a:gd name="connsiteY1-946" fmla="*/ 2096194 h 6880332"/>
              <a:gd name="connsiteX2-947" fmla="*/ 6858000 w 6872520"/>
              <a:gd name="connsiteY2-948" fmla="*/ 6880332 h 6880332"/>
              <a:gd name="connsiteX3-949" fmla="*/ 0 w 6872520"/>
              <a:gd name="connsiteY3-950" fmla="*/ 6880332 h 6880332"/>
              <a:gd name="connsiteX4-951" fmla="*/ 0 w 6872520"/>
              <a:gd name="connsiteY4-952" fmla="*/ 1158 h 6880332"/>
              <a:gd name="connsiteX5-953" fmla="*/ 6872520 w 6872520"/>
              <a:gd name="connsiteY5-954" fmla="*/ 0 h 6880332"/>
              <a:gd name="connsiteX0-955" fmla="*/ 6872520 w 6872520"/>
              <a:gd name="connsiteY0-956" fmla="*/ 0 h 6880332"/>
              <a:gd name="connsiteX1-957" fmla="*/ 6858000 w 6872520"/>
              <a:gd name="connsiteY1-958" fmla="*/ 2096194 h 6880332"/>
              <a:gd name="connsiteX2-959" fmla="*/ 6858000 w 6872520"/>
              <a:gd name="connsiteY2-960" fmla="*/ 6880332 h 6880332"/>
              <a:gd name="connsiteX3-961" fmla="*/ 0 w 6872520"/>
              <a:gd name="connsiteY3-962" fmla="*/ 6880332 h 6880332"/>
              <a:gd name="connsiteX4-963" fmla="*/ 0 w 6872520"/>
              <a:gd name="connsiteY4-964" fmla="*/ 1158 h 6880332"/>
              <a:gd name="connsiteX5-965" fmla="*/ 6872520 w 6872520"/>
              <a:gd name="connsiteY5-966" fmla="*/ 0 h 6880332"/>
              <a:gd name="connsiteX0-967" fmla="*/ 6843491 w 6858000"/>
              <a:gd name="connsiteY0-968" fmla="*/ 202042 h 6879174"/>
              <a:gd name="connsiteX1-969" fmla="*/ 6858000 w 6858000"/>
              <a:gd name="connsiteY1-970" fmla="*/ 2095036 h 6879174"/>
              <a:gd name="connsiteX2-971" fmla="*/ 6858000 w 6858000"/>
              <a:gd name="connsiteY2-972" fmla="*/ 6879174 h 6879174"/>
              <a:gd name="connsiteX3-973" fmla="*/ 0 w 6858000"/>
              <a:gd name="connsiteY3-974" fmla="*/ 6879174 h 6879174"/>
              <a:gd name="connsiteX4-975" fmla="*/ 0 w 6858000"/>
              <a:gd name="connsiteY4-976" fmla="*/ 0 h 6879174"/>
              <a:gd name="connsiteX5-977" fmla="*/ 6843491 w 6858000"/>
              <a:gd name="connsiteY5-978" fmla="*/ 202042 h 6879174"/>
              <a:gd name="connsiteX0-979" fmla="*/ 6843491 w 6858000"/>
              <a:gd name="connsiteY0-980" fmla="*/ 202042 h 6879174"/>
              <a:gd name="connsiteX1-981" fmla="*/ 6858000 w 6858000"/>
              <a:gd name="connsiteY1-982" fmla="*/ 2095036 h 6879174"/>
              <a:gd name="connsiteX2-983" fmla="*/ 6858000 w 6858000"/>
              <a:gd name="connsiteY2-984" fmla="*/ 6879174 h 6879174"/>
              <a:gd name="connsiteX3-985" fmla="*/ 0 w 6858000"/>
              <a:gd name="connsiteY3-986" fmla="*/ 6879174 h 6879174"/>
              <a:gd name="connsiteX4-987" fmla="*/ 0 w 6858000"/>
              <a:gd name="connsiteY4-988" fmla="*/ 0 h 6879174"/>
              <a:gd name="connsiteX5-989" fmla="*/ 6843491 w 6858000"/>
              <a:gd name="connsiteY5-990" fmla="*/ 202042 h 6879174"/>
              <a:gd name="connsiteX0-991" fmla="*/ 6843491 w 6858000"/>
              <a:gd name="connsiteY0-992" fmla="*/ 202042 h 6879174"/>
              <a:gd name="connsiteX1-993" fmla="*/ 6858000 w 6858000"/>
              <a:gd name="connsiteY1-994" fmla="*/ 2095036 h 6879174"/>
              <a:gd name="connsiteX2-995" fmla="*/ 6858000 w 6858000"/>
              <a:gd name="connsiteY2-996" fmla="*/ 6879174 h 6879174"/>
              <a:gd name="connsiteX3-997" fmla="*/ 0 w 6858000"/>
              <a:gd name="connsiteY3-998" fmla="*/ 6879174 h 6879174"/>
              <a:gd name="connsiteX4-999" fmla="*/ 0 w 6858000"/>
              <a:gd name="connsiteY4-1000" fmla="*/ 0 h 6879174"/>
              <a:gd name="connsiteX5-1001" fmla="*/ 6843491 w 6858000"/>
              <a:gd name="connsiteY5-1002" fmla="*/ 202042 h 6879174"/>
              <a:gd name="connsiteX0-1003" fmla="*/ 6856191 w 6858000"/>
              <a:gd name="connsiteY0-1004" fmla="*/ 214742 h 6879174"/>
              <a:gd name="connsiteX1-1005" fmla="*/ 6858000 w 6858000"/>
              <a:gd name="connsiteY1-1006" fmla="*/ 2095036 h 6879174"/>
              <a:gd name="connsiteX2-1007" fmla="*/ 6858000 w 6858000"/>
              <a:gd name="connsiteY2-1008" fmla="*/ 6879174 h 6879174"/>
              <a:gd name="connsiteX3-1009" fmla="*/ 0 w 6858000"/>
              <a:gd name="connsiteY3-1010" fmla="*/ 6879174 h 6879174"/>
              <a:gd name="connsiteX4-1011" fmla="*/ 0 w 6858000"/>
              <a:gd name="connsiteY4-1012" fmla="*/ 0 h 6879174"/>
              <a:gd name="connsiteX5-1013" fmla="*/ 6856191 w 6858000"/>
              <a:gd name="connsiteY5-1014" fmla="*/ 214742 h 6879174"/>
              <a:gd name="connsiteX0-1015" fmla="*/ 6856191 w 6858000"/>
              <a:gd name="connsiteY0-1016" fmla="*/ 209979 h 6879174"/>
              <a:gd name="connsiteX1-1017" fmla="*/ 6858000 w 6858000"/>
              <a:gd name="connsiteY1-1018" fmla="*/ 2095036 h 6879174"/>
              <a:gd name="connsiteX2-1019" fmla="*/ 6858000 w 6858000"/>
              <a:gd name="connsiteY2-1020" fmla="*/ 6879174 h 6879174"/>
              <a:gd name="connsiteX3-1021" fmla="*/ 0 w 6858000"/>
              <a:gd name="connsiteY3-1022" fmla="*/ 6879174 h 6879174"/>
              <a:gd name="connsiteX4-1023" fmla="*/ 0 w 6858000"/>
              <a:gd name="connsiteY4-1024" fmla="*/ 0 h 6879174"/>
              <a:gd name="connsiteX5-1025" fmla="*/ 6856191 w 6858000"/>
              <a:gd name="connsiteY5-1026" fmla="*/ 209979 h 6879174"/>
              <a:gd name="connsiteX0-1027" fmla="*/ 6868891 w 6868891"/>
              <a:gd name="connsiteY0-1028" fmla="*/ 197279 h 6879174"/>
              <a:gd name="connsiteX1-1029" fmla="*/ 6858000 w 6868891"/>
              <a:gd name="connsiteY1-1030" fmla="*/ 2095036 h 6879174"/>
              <a:gd name="connsiteX2-1031" fmla="*/ 6858000 w 6868891"/>
              <a:gd name="connsiteY2-1032" fmla="*/ 6879174 h 6879174"/>
              <a:gd name="connsiteX3-1033" fmla="*/ 0 w 6868891"/>
              <a:gd name="connsiteY3-1034" fmla="*/ 6879174 h 6879174"/>
              <a:gd name="connsiteX4-1035" fmla="*/ 0 w 6868891"/>
              <a:gd name="connsiteY4-1036" fmla="*/ 0 h 6879174"/>
              <a:gd name="connsiteX5-1037" fmla="*/ 6868891 w 6868891"/>
              <a:gd name="connsiteY5-1038" fmla="*/ 197279 h 6879174"/>
              <a:gd name="connsiteX0-1039" fmla="*/ 6868891 w 7721392"/>
              <a:gd name="connsiteY0-1040" fmla="*/ 197279 h 6879174"/>
              <a:gd name="connsiteX1-1041" fmla="*/ 6858000 w 7721392"/>
              <a:gd name="connsiteY1-1042" fmla="*/ 6879174 h 6879174"/>
              <a:gd name="connsiteX2-1043" fmla="*/ 0 w 7721392"/>
              <a:gd name="connsiteY2-1044" fmla="*/ 6879174 h 6879174"/>
              <a:gd name="connsiteX3-1045" fmla="*/ 0 w 7721392"/>
              <a:gd name="connsiteY3-1046" fmla="*/ 0 h 6879174"/>
              <a:gd name="connsiteX4-1047" fmla="*/ 6868891 w 7721392"/>
              <a:gd name="connsiteY4-1048" fmla="*/ 197279 h 6879174"/>
              <a:gd name="connsiteX0-1049" fmla="*/ 6868891 w 7373946"/>
              <a:gd name="connsiteY0-1050" fmla="*/ 197279 h 6879174"/>
              <a:gd name="connsiteX1-1051" fmla="*/ 6858000 w 7373946"/>
              <a:gd name="connsiteY1-1052" fmla="*/ 6879174 h 6879174"/>
              <a:gd name="connsiteX2-1053" fmla="*/ 0 w 7373946"/>
              <a:gd name="connsiteY2-1054" fmla="*/ 6879174 h 6879174"/>
              <a:gd name="connsiteX3-1055" fmla="*/ 0 w 7373946"/>
              <a:gd name="connsiteY3-1056" fmla="*/ 0 h 6879174"/>
              <a:gd name="connsiteX4-1057" fmla="*/ 6868891 w 7373946"/>
              <a:gd name="connsiteY4-1058" fmla="*/ 197279 h 6879174"/>
              <a:gd name="connsiteX0-1059" fmla="*/ 6868891 w 8182025"/>
              <a:gd name="connsiteY0-1060" fmla="*/ 197279 h 6879174"/>
              <a:gd name="connsiteX1-1061" fmla="*/ 6858000 w 8182025"/>
              <a:gd name="connsiteY1-1062" fmla="*/ 6879174 h 6879174"/>
              <a:gd name="connsiteX2-1063" fmla="*/ 0 w 8182025"/>
              <a:gd name="connsiteY2-1064" fmla="*/ 6879174 h 6879174"/>
              <a:gd name="connsiteX3-1065" fmla="*/ 0 w 8182025"/>
              <a:gd name="connsiteY3-1066" fmla="*/ 0 h 6879174"/>
              <a:gd name="connsiteX4-1067" fmla="*/ 6868891 w 8182025"/>
              <a:gd name="connsiteY4-1068" fmla="*/ 197279 h 6879174"/>
              <a:gd name="connsiteX0-1069" fmla="*/ 6868891 w 8182025"/>
              <a:gd name="connsiteY0-1070" fmla="*/ 197279 h 6879174"/>
              <a:gd name="connsiteX1-1071" fmla="*/ 6858000 w 8182025"/>
              <a:gd name="connsiteY1-1072" fmla="*/ 6879174 h 6879174"/>
              <a:gd name="connsiteX2-1073" fmla="*/ 0 w 8182025"/>
              <a:gd name="connsiteY2-1074" fmla="*/ 6879174 h 6879174"/>
              <a:gd name="connsiteX3-1075" fmla="*/ 0 w 8182025"/>
              <a:gd name="connsiteY3-1076" fmla="*/ 0 h 6879174"/>
              <a:gd name="connsiteX4-1077" fmla="*/ 6868891 w 8182025"/>
              <a:gd name="connsiteY4-1078" fmla="*/ 197279 h 6879174"/>
              <a:gd name="connsiteX0-1079" fmla="*/ 6868891 w 8182025"/>
              <a:gd name="connsiteY0-1080" fmla="*/ 197279 h 6879174"/>
              <a:gd name="connsiteX1-1081" fmla="*/ 6858000 w 8182025"/>
              <a:gd name="connsiteY1-1082" fmla="*/ 6879174 h 6879174"/>
              <a:gd name="connsiteX2-1083" fmla="*/ 0 w 8182025"/>
              <a:gd name="connsiteY2-1084" fmla="*/ 6879174 h 6879174"/>
              <a:gd name="connsiteX3-1085" fmla="*/ 0 w 8182025"/>
              <a:gd name="connsiteY3-1086" fmla="*/ 0 h 6879174"/>
              <a:gd name="connsiteX4-1087" fmla="*/ 6868891 w 8182025"/>
              <a:gd name="connsiteY4-1088" fmla="*/ 197279 h 6879174"/>
              <a:gd name="connsiteX0-1089" fmla="*/ 6868891 w 8182025"/>
              <a:gd name="connsiteY0-1090" fmla="*/ 197279 h 6879174"/>
              <a:gd name="connsiteX1-1091" fmla="*/ 6858000 w 8182025"/>
              <a:gd name="connsiteY1-1092" fmla="*/ 6879174 h 6879174"/>
              <a:gd name="connsiteX2-1093" fmla="*/ 0 w 8182025"/>
              <a:gd name="connsiteY2-1094" fmla="*/ 6879174 h 6879174"/>
              <a:gd name="connsiteX3-1095" fmla="*/ 0 w 8182025"/>
              <a:gd name="connsiteY3-1096" fmla="*/ 0 h 6879174"/>
              <a:gd name="connsiteX4-1097" fmla="*/ 6868891 w 8182025"/>
              <a:gd name="connsiteY4-1098" fmla="*/ 197279 h 6879174"/>
              <a:gd name="connsiteX0-1099" fmla="*/ 6868891 w 7374082"/>
              <a:gd name="connsiteY0-1100" fmla="*/ 197279 h 7217839"/>
              <a:gd name="connsiteX1-1101" fmla="*/ 6858000 w 7374082"/>
              <a:gd name="connsiteY1-1102" fmla="*/ 6879174 h 7217839"/>
              <a:gd name="connsiteX2-1103" fmla="*/ 0 w 7374082"/>
              <a:gd name="connsiteY2-1104" fmla="*/ 6879174 h 7217839"/>
              <a:gd name="connsiteX3-1105" fmla="*/ 0 w 7374082"/>
              <a:gd name="connsiteY3-1106" fmla="*/ 0 h 7217839"/>
              <a:gd name="connsiteX4-1107" fmla="*/ 6868891 w 7374082"/>
              <a:gd name="connsiteY4-1108" fmla="*/ 197279 h 7217839"/>
              <a:gd name="connsiteX0-1109" fmla="*/ 6868891 w 7513044"/>
              <a:gd name="connsiteY0-1110" fmla="*/ 197279 h 6879174"/>
              <a:gd name="connsiteX1-1111" fmla="*/ 6858000 w 7513044"/>
              <a:gd name="connsiteY1-1112" fmla="*/ 6879174 h 6879174"/>
              <a:gd name="connsiteX2-1113" fmla="*/ 0 w 7513044"/>
              <a:gd name="connsiteY2-1114" fmla="*/ 6879174 h 6879174"/>
              <a:gd name="connsiteX3-1115" fmla="*/ 0 w 7513044"/>
              <a:gd name="connsiteY3-1116" fmla="*/ 0 h 6879174"/>
              <a:gd name="connsiteX4-1117" fmla="*/ 6868891 w 7513044"/>
              <a:gd name="connsiteY4-1118" fmla="*/ 197279 h 6879174"/>
              <a:gd name="connsiteX0-1119" fmla="*/ 6868891 w 7374082"/>
              <a:gd name="connsiteY0-1120" fmla="*/ 197279 h 6879174"/>
              <a:gd name="connsiteX1-1121" fmla="*/ 6858000 w 7374082"/>
              <a:gd name="connsiteY1-1122" fmla="*/ 6879174 h 6879174"/>
              <a:gd name="connsiteX2-1123" fmla="*/ 0 w 7374082"/>
              <a:gd name="connsiteY2-1124" fmla="*/ 6879174 h 6879174"/>
              <a:gd name="connsiteX3-1125" fmla="*/ 0 w 7374082"/>
              <a:gd name="connsiteY3-1126" fmla="*/ 0 h 6879174"/>
              <a:gd name="connsiteX4-1127" fmla="*/ 6868891 w 7374082"/>
              <a:gd name="connsiteY4-1128" fmla="*/ 197279 h 6879174"/>
              <a:gd name="connsiteX0-1129" fmla="*/ 6868891 w 6868891"/>
              <a:gd name="connsiteY0-1130" fmla="*/ 197279 h 6879174"/>
              <a:gd name="connsiteX1-1131" fmla="*/ 6858000 w 6868891"/>
              <a:gd name="connsiteY1-1132" fmla="*/ 6879174 h 6879174"/>
              <a:gd name="connsiteX2-1133" fmla="*/ 0 w 6868891"/>
              <a:gd name="connsiteY2-1134" fmla="*/ 6879174 h 6879174"/>
              <a:gd name="connsiteX3-1135" fmla="*/ 0 w 6868891"/>
              <a:gd name="connsiteY3-1136" fmla="*/ 0 h 6879174"/>
              <a:gd name="connsiteX4-1137" fmla="*/ 6868891 w 6868891"/>
              <a:gd name="connsiteY4-1138" fmla="*/ 197279 h 6879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68891" h="6879174">
                <a:moveTo>
                  <a:pt x="6868891" y="197279"/>
                </a:moveTo>
                <a:cubicBezTo>
                  <a:pt x="6865263" y="1808265"/>
                  <a:pt x="6858000" y="6879174"/>
                  <a:pt x="6858000" y="6879174"/>
                </a:cubicBezTo>
                <a:lnTo>
                  <a:pt x="0" y="6879174"/>
                </a:lnTo>
                <a:lnTo>
                  <a:pt x="0" y="0"/>
                </a:lnTo>
                <a:cubicBezTo>
                  <a:pt x="2329546" y="1257529"/>
                  <a:pt x="4524837" y="1741029"/>
                  <a:pt x="6868891" y="197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5711190" y="3200400"/>
            <a:ext cx="6210935" cy="706755"/>
          </a:xfrm>
          <a:prstGeom prst="rect">
            <a:avLst/>
          </a:prstGeom>
          <a:solidFill>
            <a:schemeClr val="bg1">
              <a:alpha val="0"/>
            </a:schemeClr>
          </a:solidFill>
        </p:spPr>
        <p:txBody>
          <a:bodyPr wrap="square">
            <a:spAutoFit/>
          </a:bodyPr>
          <a:lstStyle>
            <a:lvl1pPr eaLnBrk="0" hangingPunct="0">
              <a:defRPr sz="2800" b="1">
                <a:solidFill>
                  <a:schemeClr val="accent1"/>
                </a:solidFill>
                <a:latin typeface="微软雅黑" panose="020B0503020204020204" pitchFamily="34" charset="-122"/>
                <a:ea typeface="微软雅黑" panose="020B0503020204020204" pitchFamily="34" charset="-122"/>
                <a:cs typeface="+mj-cs"/>
              </a:defRPr>
            </a:lvl1pPr>
            <a:lvl2pPr algn="r" eaLnBrk="0" hangingPunct="0">
              <a:defRPr sz="2000" b="1">
                <a:solidFill>
                  <a:srgbClr val="404040"/>
                </a:solidFill>
                <a:latin typeface="微软雅黑" panose="020B0503020204020204" pitchFamily="34" charset="-122"/>
                <a:ea typeface="微软雅黑" panose="020B0503020204020204" pitchFamily="34" charset="-122"/>
              </a:defRPr>
            </a:lvl2pPr>
            <a:lvl3pPr algn="r" eaLnBrk="0" hangingPunct="0">
              <a:defRPr sz="2000" b="1">
                <a:solidFill>
                  <a:srgbClr val="404040"/>
                </a:solidFill>
                <a:latin typeface="微软雅黑" panose="020B0503020204020204" pitchFamily="34" charset="-122"/>
                <a:ea typeface="微软雅黑" panose="020B0503020204020204" pitchFamily="34" charset="-122"/>
              </a:defRPr>
            </a:lvl3pPr>
            <a:lvl4pPr algn="r" eaLnBrk="0" hangingPunct="0">
              <a:defRPr sz="2000" b="1">
                <a:solidFill>
                  <a:srgbClr val="404040"/>
                </a:solidFill>
                <a:latin typeface="微软雅黑" panose="020B0503020204020204" pitchFamily="34" charset="-122"/>
                <a:ea typeface="微软雅黑" panose="020B0503020204020204" pitchFamily="34" charset="-122"/>
              </a:defRPr>
            </a:lvl4pPr>
            <a:lvl5pPr algn="r" eaLnBrk="0" hangingPunct="0">
              <a:defRPr sz="2000" b="1">
                <a:solidFill>
                  <a:srgbClr val="404040"/>
                </a:solidFill>
                <a:latin typeface="微软雅黑" panose="020B0503020204020204" pitchFamily="34" charset="-122"/>
                <a:ea typeface="微软雅黑" panose="020B0503020204020204" pitchFamily="34" charset="-122"/>
              </a:defRPr>
            </a:lvl5pPr>
            <a:lvl6pPr marL="457200" algn="r" fontAlgn="base">
              <a:spcBef>
                <a:spcPct val="0"/>
              </a:spcBef>
              <a:spcAft>
                <a:spcPct val="0"/>
              </a:spcAft>
              <a:defRPr>
                <a:latin typeface="Arial" panose="020B0604020202090204" pitchFamily="34" charset="0"/>
                <a:ea typeface="宋体" charset="-122"/>
              </a:defRPr>
            </a:lvl6pPr>
            <a:lvl7pPr marL="914400" algn="r" fontAlgn="base">
              <a:spcBef>
                <a:spcPct val="0"/>
              </a:spcBef>
              <a:spcAft>
                <a:spcPct val="0"/>
              </a:spcAft>
              <a:defRPr>
                <a:latin typeface="Arial" panose="020B0604020202090204" pitchFamily="34" charset="0"/>
                <a:ea typeface="宋体" charset="-122"/>
              </a:defRPr>
            </a:lvl7pPr>
            <a:lvl8pPr marL="1371600" algn="r" fontAlgn="base">
              <a:spcBef>
                <a:spcPct val="0"/>
              </a:spcBef>
              <a:spcAft>
                <a:spcPct val="0"/>
              </a:spcAft>
              <a:defRPr>
                <a:latin typeface="Arial" panose="020B0604020202090204" pitchFamily="34" charset="0"/>
                <a:ea typeface="宋体" charset="-122"/>
              </a:defRPr>
            </a:lvl8pPr>
            <a:lvl9pPr marL="1828800" algn="r" fontAlgn="base">
              <a:spcBef>
                <a:spcPct val="0"/>
              </a:spcBef>
              <a:spcAft>
                <a:spcPct val="0"/>
              </a:spcAft>
              <a:defRPr>
                <a:latin typeface="Arial" panose="020B0604020202090204" pitchFamily="34" charset="0"/>
                <a:ea typeface="宋体" charset="-122"/>
              </a:defRPr>
            </a:lvl9pPr>
          </a:lstStyle>
          <a:p>
            <a:r>
              <a:rPr lang="zh-CN" altLang="en-US" sz="4000" dirty="0">
                <a:sym typeface="微软雅黑" panose="020B0503020204020204" pitchFamily="34" charset="-122"/>
              </a:rPr>
              <a:t>Experiments </a:t>
            </a:r>
            <a:r>
              <a:rPr lang="en-US" altLang="zh-CN" sz="4000" dirty="0">
                <a:sym typeface="微软雅黑" panose="020B0503020204020204" pitchFamily="34" charset="-122"/>
              </a:rPr>
              <a:t>a</a:t>
            </a:r>
            <a:r>
              <a:rPr lang="zh-CN" altLang="en-US" sz="4000" dirty="0">
                <a:sym typeface="微软雅黑" panose="020B0503020204020204" pitchFamily="34" charset="-122"/>
              </a:rPr>
              <a:t>nd results</a:t>
            </a:r>
            <a:endParaRPr lang="en-US" altLang="zh-CN" sz="4000" dirty="0">
              <a:sym typeface="微软雅黑" panose="020B0503020204020204" pitchFamily="34" charset="-122"/>
            </a:endParaRPr>
          </a:p>
        </p:txBody>
      </p:sp>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9906000" y="825500"/>
            <a:ext cx="1397000" cy="1397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80387"/>
            <a:ext cx="8060742" cy="107632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Experiments </a:t>
            </a: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nd results</a:t>
            </a:r>
            <a:endPar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32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sp>
        <p:nvSpPr>
          <p:cNvPr id="5" name="文本框 4"/>
          <p:cNvSpPr txBox="1"/>
          <p:nvPr/>
        </p:nvSpPr>
        <p:spPr>
          <a:xfrm>
            <a:off x="795655" y="1167765"/>
            <a:ext cx="11068050" cy="452310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On two widely used network architectures, ResNet and MobileNet and we conducted experiments to validate our technique.</a:t>
            </a:r>
            <a:endParaRPr lang="en-US" altLang="zh-CN" sz="2400" dirty="0">
              <a:latin typeface="Times New Roman" panose="02020503050405090304" pitchFamily="18" charset="0"/>
              <a:cs typeface="Times New Roman" panose="02020503050405090304" pitchFamily="18" charset="0"/>
            </a:endParaRPr>
          </a:p>
          <a:p>
            <a:endParaRPr lang="zh-CN" altLang="en-US"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W</a:t>
            </a:r>
            <a:r>
              <a:rPr lang="zh-CN" altLang="en-US" sz="2400" dirty="0">
                <a:latin typeface="Times New Roman" panose="02020503050405090304" pitchFamily="18" charset="0"/>
                <a:cs typeface="Times New Roman" panose="02020503050405090304" pitchFamily="18" charset="0"/>
              </a:rPr>
              <a:t>e simulate a federated environment</a:t>
            </a:r>
            <a:r>
              <a:rPr lang="en-US" altLang="zh-CN" sz="2400" dirty="0">
                <a:latin typeface="Times New Roman" panose="02020503050405090304" pitchFamily="18" charset="0"/>
                <a:cs typeface="Times New Roman" panose="02020503050405090304" pitchFamily="18" charset="0"/>
              </a:rPr>
              <a:t>:</a:t>
            </a:r>
            <a:r>
              <a:rPr lang="zh-CN" altLang="en-US" sz="2400" dirty="0">
                <a:latin typeface="Times New Roman" panose="02020503050405090304" pitchFamily="18" charset="0"/>
                <a:cs typeface="Times New Roman" panose="02020503050405090304" pitchFamily="18" charset="0"/>
              </a:rPr>
              <a:t> 20 clients and 5 clients roughly belonging to a type of distribution for each dataset.</a:t>
            </a:r>
            <a:endParaRPr lang="zh-CN" altLang="en-US" sz="2400" dirty="0">
              <a:latin typeface="Times New Roman" panose="02020503050405090304" pitchFamily="18" charset="0"/>
              <a:cs typeface="Times New Roman" panose="02020503050405090304" pitchFamily="18" charset="0"/>
            </a:endParaRPr>
          </a:p>
          <a:p>
            <a:endParaRPr lang="zh-CN" altLang="en-US" sz="2400" dirty="0">
              <a:latin typeface="Times New Roman" panose="02020503050405090304" pitchFamily="18" charset="0"/>
              <a:cs typeface="Times New Roman" panose="02020503050405090304" pitchFamily="18" charset="0"/>
            </a:endParaRPr>
          </a:p>
          <a:p>
            <a:r>
              <a:rPr lang="zh-CN" altLang="en-US" sz="2400" dirty="0">
                <a:latin typeface="Times New Roman" panose="02020503050405090304" pitchFamily="18" charset="0"/>
                <a:cs typeface="Times New Roman" panose="02020503050405090304" pitchFamily="18" charset="0"/>
              </a:rPr>
              <a:t>We employed ResNet34 and MobileNetV1 on the CIFAR-10 and CIFAR-100</a:t>
            </a:r>
            <a:endParaRPr lang="zh-CN" altLang="en-US" sz="2400" dirty="0">
              <a:latin typeface="Times New Roman" panose="02020503050405090304" pitchFamily="18" charset="0"/>
              <a:cs typeface="Times New Roman" panose="02020503050405090304" pitchFamily="18" charset="0"/>
            </a:endParaRPr>
          </a:p>
          <a:p>
            <a:r>
              <a:rPr lang="zh-CN" altLang="en-US" sz="2400" dirty="0">
                <a:latin typeface="Times New Roman" panose="02020503050405090304" pitchFamily="18" charset="0"/>
                <a:cs typeface="Times New Roman" panose="02020503050405090304" pitchFamily="18" charset="0"/>
              </a:rPr>
              <a:t>datasets</a:t>
            </a:r>
            <a:r>
              <a:rPr lang="en-US" altLang="zh-CN" sz="2400" dirty="0">
                <a:latin typeface="Times New Roman" panose="02020503050405090304" pitchFamily="18" charset="0"/>
                <a:cs typeface="Times New Roman" panose="02020503050405090304" pitchFamily="18" charset="0"/>
              </a:rPr>
              <a:t>, </a:t>
            </a:r>
            <a:r>
              <a:rPr lang="zh-CN" altLang="en-US" sz="2400" dirty="0">
                <a:latin typeface="Times New Roman" panose="02020503050405090304" pitchFamily="18" charset="0"/>
                <a:cs typeface="Times New Roman" panose="02020503050405090304" pitchFamily="18" charset="0"/>
              </a:rPr>
              <a:t>respectively. They are both image classification datasets, with 10 and 100 categories, respectively.</a:t>
            </a:r>
            <a:endParaRPr lang="zh-CN" altLang="en-US" sz="2400" dirty="0">
              <a:latin typeface="Times New Roman" panose="02020503050405090304" pitchFamily="18" charset="0"/>
              <a:cs typeface="Times New Roman" panose="02020503050405090304" pitchFamily="18" charset="0"/>
            </a:endParaRPr>
          </a:p>
          <a:p>
            <a:endParaRPr lang="zh-CN" altLang="en-US" sz="2400" dirty="0">
              <a:latin typeface="Times New Roman" panose="02020503050405090304" pitchFamily="18" charset="0"/>
              <a:cs typeface="Times New Roman" panose="02020503050405090304" pitchFamily="18" charset="0"/>
            </a:endParaRPr>
          </a:p>
          <a:p>
            <a:r>
              <a:rPr lang="zh-CN" altLang="en-US" sz="2400" dirty="0">
                <a:latin typeface="Times New Roman" panose="02020503050405090304" pitchFamily="18" charset="0"/>
                <a:cs typeface="Times New Roman" panose="02020503050405090304" pitchFamily="18" charset="0"/>
              </a:rPr>
              <a:t>Furthermore, to mimic the finite nature of client data, we limit the quantity of data available to each client to no more than 1000.</a:t>
            </a:r>
            <a:endParaRPr lang="zh-CN" altLang="en-US"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80387"/>
            <a:ext cx="8060742" cy="107632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Experiments </a:t>
            </a: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nd results</a:t>
            </a:r>
            <a:endPar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32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pic>
        <p:nvPicPr>
          <p:cNvPr id="2" name="图片 1"/>
          <p:cNvPicPr>
            <a:picLocks noChangeAspect="1"/>
          </p:cNvPicPr>
          <p:nvPr/>
        </p:nvPicPr>
        <p:blipFill>
          <a:blip r:embed="rId1"/>
          <a:stretch>
            <a:fillRect/>
          </a:stretch>
        </p:blipFill>
        <p:spPr>
          <a:xfrm>
            <a:off x="762635" y="2115820"/>
            <a:ext cx="6101080" cy="2928620"/>
          </a:xfrm>
          <a:prstGeom prst="rect">
            <a:avLst/>
          </a:prstGeom>
        </p:spPr>
      </p:pic>
      <p:pic>
        <p:nvPicPr>
          <p:cNvPr id="3" name="图片 2"/>
          <p:cNvPicPr>
            <a:picLocks noChangeAspect="1"/>
          </p:cNvPicPr>
          <p:nvPr/>
        </p:nvPicPr>
        <p:blipFill>
          <a:blip r:embed="rId2"/>
          <a:stretch>
            <a:fillRect/>
          </a:stretch>
        </p:blipFill>
        <p:spPr>
          <a:xfrm>
            <a:off x="6746240" y="2371725"/>
            <a:ext cx="5204460" cy="2672715"/>
          </a:xfrm>
          <a:prstGeom prst="rect">
            <a:avLst/>
          </a:prstGeom>
        </p:spPr>
      </p:pic>
      <p:sp>
        <p:nvSpPr>
          <p:cNvPr id="4" name="文本框 3"/>
          <p:cNvSpPr txBox="1"/>
          <p:nvPr/>
        </p:nvSpPr>
        <p:spPr>
          <a:xfrm>
            <a:off x="762635" y="923290"/>
            <a:ext cx="11068050" cy="1198880"/>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Principal component analysis (PCA), a dimension reduction technique, was used to visualize the clustering. In Figure 5, we plot these reduced two-dimensional points to visualize the clustering, with different colors signifying different clusters.</a:t>
            </a:r>
            <a:endParaRPr lang="en-US" altLang="zh-CN" sz="2400" dirty="0">
              <a:latin typeface="Times New Roman" panose="02020503050405090304" pitchFamily="18" charset="0"/>
              <a:cs typeface="Times New Roman" panose="02020503050405090304" pitchFamily="18" charset="0"/>
            </a:endParaRPr>
          </a:p>
        </p:txBody>
      </p:sp>
      <p:sp>
        <p:nvSpPr>
          <p:cNvPr id="6" name="文本框 5"/>
          <p:cNvSpPr txBox="1"/>
          <p:nvPr/>
        </p:nvSpPr>
        <p:spPr>
          <a:xfrm>
            <a:off x="762635" y="5044440"/>
            <a:ext cx="11068050" cy="1198880"/>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Figure 6 depicts the process of federally training a global model on the CIFAR-100 dataset using ResNet34 and MobileNetV1. As can be observed, the heterogeneous distribution of the data causes the global model to over-fit, necessitating personalisation.</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80387"/>
            <a:ext cx="806074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Experiments </a:t>
            </a: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nd results</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pic>
        <p:nvPicPr>
          <p:cNvPr id="2" name="图片 1"/>
          <p:cNvPicPr>
            <a:picLocks noChangeAspect="1"/>
          </p:cNvPicPr>
          <p:nvPr/>
        </p:nvPicPr>
        <p:blipFill>
          <a:blip r:embed="rId1"/>
          <a:srcRect l="3153" t="9725" r="2885"/>
          <a:stretch>
            <a:fillRect/>
          </a:stretch>
        </p:blipFill>
        <p:spPr>
          <a:xfrm>
            <a:off x="297180" y="1145540"/>
            <a:ext cx="8156575" cy="4575175"/>
          </a:xfrm>
          <a:prstGeom prst="rect">
            <a:avLst/>
          </a:prstGeom>
        </p:spPr>
      </p:pic>
      <p:sp>
        <p:nvSpPr>
          <p:cNvPr id="5" name="文本框 4"/>
          <p:cNvSpPr txBox="1"/>
          <p:nvPr/>
        </p:nvSpPr>
        <p:spPr>
          <a:xfrm>
            <a:off x="762635" y="883920"/>
            <a:ext cx="11068050" cy="460375"/>
          </a:xfrm>
          <a:prstGeom prst="rect">
            <a:avLst/>
          </a:prstGeom>
          <a:noFill/>
        </p:spPr>
        <p:txBody>
          <a:bodyPr wrap="square">
            <a:spAutoFit/>
          </a:bodyPr>
          <a:p>
            <a:endParaRPr lang="en-US" altLang="zh-CN" sz="2400" dirty="0">
              <a:latin typeface="Times New Roman" panose="02020503050405090304" pitchFamily="18" charset="0"/>
              <a:cs typeface="Times New Roman" panose="02020503050405090304" pitchFamily="18" charset="0"/>
            </a:endParaRPr>
          </a:p>
        </p:txBody>
      </p:sp>
      <p:sp>
        <p:nvSpPr>
          <p:cNvPr id="6" name="文本框 5"/>
          <p:cNvSpPr txBox="1"/>
          <p:nvPr/>
        </p:nvSpPr>
        <p:spPr>
          <a:xfrm>
            <a:off x="8555990" y="982980"/>
            <a:ext cx="3636010" cy="489267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sym typeface="+mn-ea"/>
              </a:rPr>
              <a:t>Baseline refers</a:t>
            </a:r>
            <a:r>
              <a:rPr lang="en-US" altLang="zh-CN" sz="2400" dirty="0">
                <a:latin typeface="Times New Roman" panose="02020503050405090304" pitchFamily="18" charset="0"/>
                <a:cs typeface="Times New Roman" panose="02020503050405090304" pitchFamily="18" charset="0"/>
              </a:rPr>
              <a:t> the global model’s test accuracy for each client. </a:t>
            </a:r>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 Fine-tuning refers a migrating learning strategy that retrains the parameters.</a:t>
            </a:r>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 </a:t>
            </a:r>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PFA is a framework that clusters clients first and then personalizes within groups with the FedAvg algorithm.</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42164"/>
            <a:ext cx="806074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Experiments </a:t>
            </a: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nd results</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pic>
        <p:nvPicPr>
          <p:cNvPr id="2" name="图片 1"/>
          <p:cNvPicPr>
            <a:picLocks noChangeAspect="1"/>
          </p:cNvPicPr>
          <p:nvPr/>
        </p:nvPicPr>
        <p:blipFill>
          <a:blip r:embed="rId1"/>
          <a:stretch>
            <a:fillRect/>
          </a:stretch>
        </p:blipFill>
        <p:spPr>
          <a:xfrm>
            <a:off x="631190" y="1240790"/>
            <a:ext cx="4610100" cy="4584700"/>
          </a:xfrm>
          <a:prstGeom prst="rect">
            <a:avLst/>
          </a:prstGeom>
        </p:spPr>
      </p:pic>
      <p:sp>
        <p:nvSpPr>
          <p:cNvPr id="6" name="文本框 5"/>
          <p:cNvSpPr txBox="1"/>
          <p:nvPr/>
        </p:nvSpPr>
        <p:spPr>
          <a:xfrm>
            <a:off x="5295265" y="1534160"/>
            <a:ext cx="6896735" cy="4154170"/>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To see whether clustering affects the impact of personalisation, we examined the experimental findings of ResNet34 on CIFAR-100 under three conditions: clustering,no clustering, random clustering.</a:t>
            </a:r>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 Table V displays detailed experimental data.</a:t>
            </a:r>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The experimental investigations indicate that random clustering has a comparable or perhaps slightly lower personalising impact than no clustering. When employing our clustering approach, both models increase their accuracy on CIFAR-100 by 5% roughly.</a:t>
            </a: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7446" y="42164"/>
            <a:ext cx="806074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Experiments </a:t>
            </a: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nd results</a:t>
            </a:r>
            <a:endParaRPr lang="en-US" altLang="zh-CN" sz="3600" b="1" dirty="0">
              <a:solidFill>
                <a:srgbClr val="3D68BF"/>
              </a:solidFill>
              <a:latin typeface="Microsoft YaHei" panose="020B0503020204020204" pitchFamily="34" charset="-122"/>
              <a:ea typeface="Microsoft YaHei" panose="020B0503020204020204" pitchFamily="34" charset="-122"/>
              <a:cs typeface="Arial" panose="020B0604020202090204" pitchFamily="34" charset="0"/>
            </a:endParaRPr>
          </a:p>
        </p:txBody>
      </p:sp>
      <p:sp>
        <p:nvSpPr>
          <p:cNvPr id="6" name="文本框 5"/>
          <p:cNvSpPr txBox="1"/>
          <p:nvPr/>
        </p:nvSpPr>
        <p:spPr>
          <a:xfrm>
            <a:off x="5801360" y="1593850"/>
            <a:ext cx="6390640" cy="3046095"/>
          </a:xfrm>
          <a:prstGeom prst="rect">
            <a:avLst/>
          </a:prstGeom>
          <a:noFill/>
        </p:spPr>
        <p:txBody>
          <a:bodyPr wrap="square">
            <a:spAutoFit/>
          </a:bodyPr>
          <a:p>
            <a:r>
              <a:rPr lang="en-US" altLang="zh-CN" sz="2400" dirty="0">
                <a:latin typeface="Times New Roman" panose="02020503050405090304" pitchFamily="18" charset="0"/>
                <a:cs typeface="Times New Roman" panose="02020503050405090304" pitchFamily="18" charset="0"/>
              </a:rPr>
              <a:t>Table VI presents the average accuracy of all previously mentioned personalisation techniques on CIFAR-10. </a:t>
            </a:r>
            <a:endParaRPr lang="en-US" altLang="zh-CN" sz="2400" dirty="0">
              <a:latin typeface="Times New Roman" panose="02020503050405090304" pitchFamily="18" charset="0"/>
              <a:cs typeface="Times New Roman" panose="02020503050405090304" pitchFamily="18" charset="0"/>
            </a:endParaRPr>
          </a:p>
          <a:p>
            <a:endParaRPr lang="en-US" altLang="zh-CN" sz="2400" dirty="0">
              <a:latin typeface="Times New Roman" panose="02020503050405090304" pitchFamily="18" charset="0"/>
              <a:cs typeface="Times New Roman" panose="02020503050405090304" pitchFamily="18" charset="0"/>
            </a:endParaRPr>
          </a:p>
          <a:p>
            <a:r>
              <a:rPr lang="en-US" altLang="zh-CN" sz="2400" dirty="0">
                <a:latin typeface="Times New Roman" panose="02020503050405090304" pitchFamily="18" charset="0"/>
                <a:cs typeface="Times New Roman" panose="02020503050405090304" pitchFamily="18" charset="0"/>
              </a:rPr>
              <a:t>The accuracy boost on CIFAR-10 is not as significant as on CIFAR-100, most likely because CIFAR-100 has a higher numberof classes and the variances across clients within a cluster are greater. </a:t>
            </a:r>
            <a:endParaRPr lang="en-US" altLang="zh-CN" sz="2400" dirty="0">
              <a:latin typeface="Times New Roman" panose="02020503050405090304" pitchFamily="18" charset="0"/>
              <a:cs typeface="Times New Roman" panose="02020503050405090304" pitchFamily="18" charset="0"/>
            </a:endParaRPr>
          </a:p>
        </p:txBody>
      </p:sp>
      <p:pic>
        <p:nvPicPr>
          <p:cNvPr id="3" name="图片 2"/>
          <p:cNvPicPr>
            <a:picLocks noChangeAspect="1"/>
          </p:cNvPicPr>
          <p:nvPr/>
        </p:nvPicPr>
        <p:blipFill>
          <a:blip r:embed="rId1"/>
          <a:stretch>
            <a:fillRect/>
          </a:stretch>
        </p:blipFill>
        <p:spPr>
          <a:xfrm>
            <a:off x="477520" y="1263650"/>
            <a:ext cx="5077460" cy="35490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0" y="0"/>
            <a:ext cx="5892801"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bwMode="auto">
          <a:xfrm rot="5400000" flipV="1">
            <a:off x="1870073" y="-1870071"/>
            <a:ext cx="1238251" cy="497839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rot="5400000">
            <a:off x="1879593" y="3759200"/>
            <a:ext cx="1219201" cy="4978399"/>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52"/>
          <p:cNvGrpSpPr/>
          <p:nvPr/>
        </p:nvGrpSpPr>
        <p:grpSpPr>
          <a:xfrm>
            <a:off x="1524000" y="1070224"/>
            <a:ext cx="2754050" cy="4646991"/>
            <a:chOff x="0" y="1111187"/>
            <a:chExt cx="2754050" cy="4646991"/>
          </a:xfrm>
        </p:grpSpPr>
        <p:sp>
          <p:nvSpPr>
            <p:cNvPr id="48" name="椭圆 47"/>
            <p:cNvSpPr/>
            <p:nvPr/>
          </p:nvSpPr>
          <p:spPr>
            <a:xfrm>
              <a:off x="2450246" y="4863799"/>
              <a:ext cx="200570" cy="200570"/>
            </a:xfrm>
            <a:prstGeom prst="ellipse">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0" y="1111187"/>
              <a:ext cx="312134" cy="312134"/>
            </a:xfrm>
            <a:prstGeom prst="ellipse">
              <a:avLst/>
            </a:prstGeom>
            <a:solidFill>
              <a:schemeClr val="bg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椭圆 49"/>
            <p:cNvSpPr/>
            <p:nvPr/>
          </p:nvSpPr>
          <p:spPr>
            <a:xfrm>
              <a:off x="1114320" y="1611397"/>
              <a:ext cx="904679" cy="904679"/>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854236" y="5460064"/>
              <a:ext cx="298114" cy="298114"/>
            </a:xfrm>
            <a:prstGeom prst="ellipse">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椭圆 51"/>
            <p:cNvSpPr/>
            <p:nvPr/>
          </p:nvSpPr>
          <p:spPr>
            <a:xfrm>
              <a:off x="2313236" y="1194804"/>
              <a:ext cx="440814" cy="44081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p:nvPr/>
        </p:nvPicPr>
        <p:blipFill>
          <a:blip r:embed="rId1">
            <a:extLst>
              <a:ext uri="{28A0092B-C50C-407E-A947-70E740481C1C}">
                <a14:useLocalDpi xmlns:a14="http://schemas.microsoft.com/office/drawing/2010/main" val="0"/>
              </a:ext>
            </a:extLst>
          </a:blip>
          <a:stretch>
            <a:fillRect/>
          </a:stretch>
        </p:blipFill>
        <p:spPr>
          <a:xfrm>
            <a:off x="0" y="1477282"/>
            <a:ext cx="5312229" cy="3905382"/>
          </a:xfrm>
          <a:prstGeom prst="rect">
            <a:avLst/>
          </a:prstGeom>
        </p:spPr>
      </p:pic>
      <p:pic>
        <p:nvPicPr>
          <p:cNvPr id="3" name="图片 2"/>
          <p:cNvPicPr/>
          <p:nvPr/>
        </p:nvPicPr>
        <p:blipFill>
          <a:blip r:embed="rId1">
            <a:extLst>
              <a:ext uri="{28A0092B-C50C-407E-A947-70E740481C1C}">
                <a14:useLocalDpi xmlns:a14="http://schemas.microsoft.com/office/drawing/2010/main" val="0"/>
              </a:ext>
            </a:extLst>
          </a:blip>
          <a:stretch>
            <a:fillRect/>
          </a:stretch>
        </p:blipFill>
        <p:spPr>
          <a:xfrm>
            <a:off x="0" y="1476018"/>
            <a:ext cx="6648450" cy="3905964"/>
          </a:xfrm>
          <a:prstGeom prst="rect">
            <a:avLst/>
          </a:prstGeom>
        </p:spPr>
      </p:pic>
      <p:sp>
        <p:nvSpPr>
          <p:cNvPr id="39" name="任意多边形 38"/>
          <p:cNvSpPr/>
          <p:nvPr/>
        </p:nvSpPr>
        <p:spPr>
          <a:xfrm rot="16200000">
            <a:off x="1629971" y="1470438"/>
            <a:ext cx="6858003" cy="3917120"/>
          </a:xfrm>
          <a:custGeom>
            <a:avLst/>
            <a:gdLst>
              <a:gd name="connsiteX0" fmla="*/ 9143999 w 9143999"/>
              <a:gd name="connsiteY0" fmla="*/ 0 h 2051818"/>
              <a:gd name="connsiteX1" fmla="*/ 9143999 w 9143999"/>
              <a:gd name="connsiteY1" fmla="*/ 2051818 h 2051818"/>
              <a:gd name="connsiteX2" fmla="*/ 0 w 9143999"/>
              <a:gd name="connsiteY2" fmla="*/ 2051818 h 2051818"/>
              <a:gd name="connsiteX3" fmla="*/ 0 w 9143999"/>
              <a:gd name="connsiteY3" fmla="*/ 1204077 h 2051818"/>
              <a:gd name="connsiteX4" fmla="*/ 6027 w 9143999"/>
              <a:gd name="connsiteY4" fmla="*/ 1207403 h 2051818"/>
              <a:gd name="connsiteX5" fmla="*/ 7674511 w 9143999"/>
              <a:gd name="connsiteY5" fmla="*/ 718908 h 2051818"/>
              <a:gd name="connsiteX6" fmla="*/ 9044856 w 9143999"/>
              <a:gd name="connsiteY6" fmla="*/ 57555 h 2051818"/>
              <a:gd name="connsiteX7" fmla="*/ 9143999 w 9143999"/>
              <a:gd name="connsiteY7" fmla="*/ 0 h 2051818"/>
              <a:gd name="connsiteX0-1" fmla="*/ 9143999 w 9143999"/>
              <a:gd name="connsiteY0-2" fmla="*/ 0 h 2051818"/>
              <a:gd name="connsiteX1-3" fmla="*/ 9143999 w 9143999"/>
              <a:gd name="connsiteY1-4" fmla="*/ 2051818 h 2051818"/>
              <a:gd name="connsiteX2-5" fmla="*/ 0 w 9143999"/>
              <a:gd name="connsiteY2-6" fmla="*/ 2051818 h 2051818"/>
              <a:gd name="connsiteX3-7" fmla="*/ 0 w 9143999"/>
              <a:gd name="connsiteY3-8" fmla="*/ 1204077 h 2051818"/>
              <a:gd name="connsiteX4-9" fmla="*/ 6027 w 9143999"/>
              <a:gd name="connsiteY4-10" fmla="*/ 1207403 h 2051818"/>
              <a:gd name="connsiteX5-11" fmla="*/ 9044856 w 9143999"/>
              <a:gd name="connsiteY5-12" fmla="*/ 57555 h 2051818"/>
              <a:gd name="connsiteX6-13" fmla="*/ 9143999 w 9143999"/>
              <a:gd name="connsiteY6-14" fmla="*/ 0 h 2051818"/>
              <a:gd name="connsiteX0-15" fmla="*/ 9143999 w 9143999"/>
              <a:gd name="connsiteY0-16" fmla="*/ 0 h 2051818"/>
              <a:gd name="connsiteX1-17" fmla="*/ 9143999 w 9143999"/>
              <a:gd name="connsiteY1-18" fmla="*/ 2051818 h 2051818"/>
              <a:gd name="connsiteX2-19" fmla="*/ 0 w 9143999"/>
              <a:gd name="connsiteY2-20" fmla="*/ 2051818 h 2051818"/>
              <a:gd name="connsiteX3-21" fmla="*/ 0 w 9143999"/>
              <a:gd name="connsiteY3-22" fmla="*/ 1204077 h 2051818"/>
              <a:gd name="connsiteX4-23" fmla="*/ 6027 w 9143999"/>
              <a:gd name="connsiteY4-24" fmla="*/ 1207403 h 2051818"/>
              <a:gd name="connsiteX5-25" fmla="*/ 9143999 w 9143999"/>
              <a:gd name="connsiteY5-26" fmla="*/ 0 h 2051818"/>
              <a:gd name="connsiteX0-27" fmla="*/ 9143999 w 9143999"/>
              <a:gd name="connsiteY0-28" fmla="*/ 0 h 2051818"/>
              <a:gd name="connsiteX1-29" fmla="*/ 9143999 w 9143999"/>
              <a:gd name="connsiteY1-30" fmla="*/ 2051818 h 2051818"/>
              <a:gd name="connsiteX2-31" fmla="*/ 0 w 9143999"/>
              <a:gd name="connsiteY2-32" fmla="*/ 2051818 h 2051818"/>
              <a:gd name="connsiteX3-33" fmla="*/ 0 w 9143999"/>
              <a:gd name="connsiteY3-34" fmla="*/ 1204077 h 2051818"/>
              <a:gd name="connsiteX4-35" fmla="*/ 6027 w 9143999"/>
              <a:gd name="connsiteY4-36" fmla="*/ 1207403 h 2051818"/>
              <a:gd name="connsiteX5-37" fmla="*/ 9143999 w 9143999"/>
              <a:gd name="connsiteY5-38" fmla="*/ 0 h 2051818"/>
              <a:gd name="connsiteX0-39" fmla="*/ 9143999 w 9143999"/>
              <a:gd name="connsiteY0-40" fmla="*/ 0 h 2051818"/>
              <a:gd name="connsiteX1-41" fmla="*/ 9143999 w 9143999"/>
              <a:gd name="connsiteY1-42" fmla="*/ 2051818 h 2051818"/>
              <a:gd name="connsiteX2-43" fmla="*/ 0 w 9143999"/>
              <a:gd name="connsiteY2-44" fmla="*/ 2051818 h 2051818"/>
              <a:gd name="connsiteX3-45" fmla="*/ 0 w 9143999"/>
              <a:gd name="connsiteY3-46" fmla="*/ 1204077 h 2051818"/>
              <a:gd name="connsiteX4-47" fmla="*/ 6027 w 9143999"/>
              <a:gd name="connsiteY4-48" fmla="*/ 1207403 h 2051818"/>
              <a:gd name="connsiteX5-49" fmla="*/ 9143999 w 9143999"/>
              <a:gd name="connsiteY5-50" fmla="*/ 0 h 2051818"/>
              <a:gd name="connsiteX0-51" fmla="*/ 9143999 w 9143999"/>
              <a:gd name="connsiteY0-52" fmla="*/ 0 h 2051818"/>
              <a:gd name="connsiteX1-53" fmla="*/ 9143999 w 9143999"/>
              <a:gd name="connsiteY1-54" fmla="*/ 2051818 h 2051818"/>
              <a:gd name="connsiteX2-55" fmla="*/ 0 w 9143999"/>
              <a:gd name="connsiteY2-56" fmla="*/ 2051818 h 2051818"/>
              <a:gd name="connsiteX3-57" fmla="*/ 0 w 9143999"/>
              <a:gd name="connsiteY3-58" fmla="*/ 1204077 h 2051818"/>
              <a:gd name="connsiteX4-59" fmla="*/ 6027 w 9143999"/>
              <a:gd name="connsiteY4-60" fmla="*/ 1207403 h 2051818"/>
              <a:gd name="connsiteX5-61" fmla="*/ 9143999 w 9143999"/>
              <a:gd name="connsiteY5-62" fmla="*/ 0 h 2051818"/>
              <a:gd name="connsiteX0-63" fmla="*/ 9143999 w 9143999"/>
              <a:gd name="connsiteY0-64" fmla="*/ 130228 h 2182046"/>
              <a:gd name="connsiteX1-65" fmla="*/ 9143999 w 9143999"/>
              <a:gd name="connsiteY1-66" fmla="*/ 2182046 h 2182046"/>
              <a:gd name="connsiteX2-67" fmla="*/ 0 w 9143999"/>
              <a:gd name="connsiteY2-68" fmla="*/ 2182046 h 2182046"/>
              <a:gd name="connsiteX3-69" fmla="*/ 0 w 9143999"/>
              <a:gd name="connsiteY3-70" fmla="*/ 1334305 h 2182046"/>
              <a:gd name="connsiteX4-71" fmla="*/ 6027 w 9143999"/>
              <a:gd name="connsiteY4-72" fmla="*/ 0 h 2182046"/>
              <a:gd name="connsiteX5-73" fmla="*/ 9143999 w 9143999"/>
              <a:gd name="connsiteY5-74" fmla="*/ 130228 h 2182046"/>
              <a:gd name="connsiteX0-75" fmla="*/ 9143999 w 9143999"/>
              <a:gd name="connsiteY0-76" fmla="*/ 0 h 2051818"/>
              <a:gd name="connsiteX1-77" fmla="*/ 9143999 w 9143999"/>
              <a:gd name="connsiteY1-78" fmla="*/ 2051818 h 2051818"/>
              <a:gd name="connsiteX2-79" fmla="*/ 0 w 9143999"/>
              <a:gd name="connsiteY2-80" fmla="*/ 2051818 h 2051818"/>
              <a:gd name="connsiteX3-81" fmla="*/ 0 w 9143999"/>
              <a:gd name="connsiteY3-82" fmla="*/ 1204077 h 2051818"/>
              <a:gd name="connsiteX4-83" fmla="*/ 25380 w 9143999"/>
              <a:gd name="connsiteY4-84" fmla="*/ 54648 h 2051818"/>
              <a:gd name="connsiteX5-85" fmla="*/ 9143999 w 9143999"/>
              <a:gd name="connsiteY5-86" fmla="*/ 0 h 2051818"/>
              <a:gd name="connsiteX0-87" fmla="*/ 9143999 w 9143999"/>
              <a:gd name="connsiteY0-88" fmla="*/ 0 h 2051818"/>
              <a:gd name="connsiteX1-89" fmla="*/ 9143999 w 9143999"/>
              <a:gd name="connsiteY1-90" fmla="*/ 2051818 h 2051818"/>
              <a:gd name="connsiteX2-91" fmla="*/ 0 w 9143999"/>
              <a:gd name="connsiteY2-92" fmla="*/ 2051818 h 2051818"/>
              <a:gd name="connsiteX3-93" fmla="*/ 0 w 9143999"/>
              <a:gd name="connsiteY3-94" fmla="*/ 1204077 h 2051818"/>
              <a:gd name="connsiteX4-95" fmla="*/ 25380 w 9143999"/>
              <a:gd name="connsiteY4-96" fmla="*/ 54648 h 2051818"/>
              <a:gd name="connsiteX5-97" fmla="*/ 9143999 w 9143999"/>
              <a:gd name="connsiteY5-98" fmla="*/ 0 h 2051818"/>
              <a:gd name="connsiteX0-99" fmla="*/ 9143999 w 9143999"/>
              <a:gd name="connsiteY0-100" fmla="*/ 0 h 2051818"/>
              <a:gd name="connsiteX1-101" fmla="*/ 9143999 w 9143999"/>
              <a:gd name="connsiteY1-102" fmla="*/ 2051818 h 2051818"/>
              <a:gd name="connsiteX2-103" fmla="*/ 0 w 9143999"/>
              <a:gd name="connsiteY2-104" fmla="*/ 2051818 h 2051818"/>
              <a:gd name="connsiteX3-105" fmla="*/ 0 w 9143999"/>
              <a:gd name="connsiteY3-106" fmla="*/ 1204077 h 2051818"/>
              <a:gd name="connsiteX4-107" fmla="*/ 25380 w 9143999"/>
              <a:gd name="connsiteY4-108" fmla="*/ 54648 h 2051818"/>
              <a:gd name="connsiteX5-109" fmla="*/ 9143999 w 9143999"/>
              <a:gd name="connsiteY5-110" fmla="*/ 0 h 2051818"/>
              <a:gd name="connsiteX0-111" fmla="*/ 9143999 w 9143999"/>
              <a:gd name="connsiteY0-112" fmla="*/ 0 h 2051818"/>
              <a:gd name="connsiteX1-113" fmla="*/ 9143999 w 9143999"/>
              <a:gd name="connsiteY1-114" fmla="*/ 2051818 h 2051818"/>
              <a:gd name="connsiteX2-115" fmla="*/ 0 w 9143999"/>
              <a:gd name="connsiteY2-116" fmla="*/ 2051818 h 2051818"/>
              <a:gd name="connsiteX3-117" fmla="*/ 0 w 9143999"/>
              <a:gd name="connsiteY3-118" fmla="*/ 1204077 h 2051818"/>
              <a:gd name="connsiteX4-119" fmla="*/ 25380 w 9143999"/>
              <a:gd name="connsiteY4-120" fmla="*/ 54648 h 2051818"/>
              <a:gd name="connsiteX5-121" fmla="*/ 9143999 w 9143999"/>
              <a:gd name="connsiteY5-122" fmla="*/ 0 h 2051818"/>
              <a:gd name="connsiteX0-123" fmla="*/ 9124647 w 9143999"/>
              <a:gd name="connsiteY0-124" fmla="*/ 0 h 2127943"/>
              <a:gd name="connsiteX1-125" fmla="*/ 9143999 w 9143999"/>
              <a:gd name="connsiteY1-126" fmla="*/ 2127943 h 2127943"/>
              <a:gd name="connsiteX2-127" fmla="*/ 0 w 9143999"/>
              <a:gd name="connsiteY2-128" fmla="*/ 2127943 h 2127943"/>
              <a:gd name="connsiteX3-129" fmla="*/ 0 w 9143999"/>
              <a:gd name="connsiteY3-130" fmla="*/ 1280202 h 2127943"/>
              <a:gd name="connsiteX4-131" fmla="*/ 25380 w 9143999"/>
              <a:gd name="connsiteY4-132" fmla="*/ 130773 h 2127943"/>
              <a:gd name="connsiteX5-133" fmla="*/ 9124647 w 9143999"/>
              <a:gd name="connsiteY5-134" fmla="*/ 0 h 2127943"/>
              <a:gd name="connsiteX0-135" fmla="*/ 9124647 w 9143999"/>
              <a:gd name="connsiteY0-136" fmla="*/ 0 h 2127943"/>
              <a:gd name="connsiteX1-137" fmla="*/ 9143999 w 9143999"/>
              <a:gd name="connsiteY1-138" fmla="*/ 2127943 h 2127943"/>
              <a:gd name="connsiteX2-139" fmla="*/ 0 w 9143999"/>
              <a:gd name="connsiteY2-140" fmla="*/ 2127943 h 2127943"/>
              <a:gd name="connsiteX3-141" fmla="*/ 0 w 9143999"/>
              <a:gd name="connsiteY3-142" fmla="*/ 1280202 h 2127943"/>
              <a:gd name="connsiteX4-143" fmla="*/ 25380 w 9143999"/>
              <a:gd name="connsiteY4-144" fmla="*/ 130773 h 2127943"/>
              <a:gd name="connsiteX5-145" fmla="*/ 9124647 w 9143999"/>
              <a:gd name="connsiteY5-146" fmla="*/ 0 h 2127943"/>
              <a:gd name="connsiteX0-147" fmla="*/ 9124647 w 9143999"/>
              <a:gd name="connsiteY0-148" fmla="*/ 0 h 2127943"/>
              <a:gd name="connsiteX1-149" fmla="*/ 9143999 w 9143999"/>
              <a:gd name="connsiteY1-150" fmla="*/ 2127943 h 2127943"/>
              <a:gd name="connsiteX2-151" fmla="*/ 0 w 9143999"/>
              <a:gd name="connsiteY2-152" fmla="*/ 2127943 h 2127943"/>
              <a:gd name="connsiteX3-153" fmla="*/ 0 w 9143999"/>
              <a:gd name="connsiteY3-154" fmla="*/ 1280202 h 2127943"/>
              <a:gd name="connsiteX4-155" fmla="*/ 6028 w 9143999"/>
              <a:gd name="connsiteY4-156" fmla="*/ 11147 h 2127943"/>
              <a:gd name="connsiteX5-157" fmla="*/ 9124647 w 9143999"/>
              <a:gd name="connsiteY5-158" fmla="*/ 0 h 2127943"/>
              <a:gd name="connsiteX0-159" fmla="*/ 9138134 w 9157486"/>
              <a:gd name="connsiteY0-160" fmla="*/ 0 h 2127943"/>
              <a:gd name="connsiteX1-161" fmla="*/ 9157486 w 9157486"/>
              <a:gd name="connsiteY1-162" fmla="*/ 2127943 h 2127943"/>
              <a:gd name="connsiteX2-163" fmla="*/ 13487 w 9157486"/>
              <a:gd name="connsiteY2-164" fmla="*/ 2127943 h 2127943"/>
              <a:gd name="connsiteX3-165" fmla="*/ 13487 w 9157486"/>
              <a:gd name="connsiteY3-166" fmla="*/ 1280202 h 2127943"/>
              <a:gd name="connsiteX4-167" fmla="*/ 163 w 9157486"/>
              <a:gd name="connsiteY4-168" fmla="*/ 141648 h 2127943"/>
              <a:gd name="connsiteX5-169" fmla="*/ 9138134 w 9157486"/>
              <a:gd name="connsiteY5-170" fmla="*/ 0 h 21279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157486" h="2127943">
                <a:moveTo>
                  <a:pt x="9138134" y="0"/>
                </a:moveTo>
                <a:lnTo>
                  <a:pt x="9157486" y="2127943"/>
                </a:lnTo>
                <a:lnTo>
                  <a:pt x="13487" y="2127943"/>
                </a:lnTo>
                <a:lnTo>
                  <a:pt x="13487" y="1280202"/>
                </a:lnTo>
                <a:cubicBezTo>
                  <a:pt x="15496" y="857184"/>
                  <a:pt x="-1846" y="564666"/>
                  <a:pt x="163" y="141648"/>
                </a:cubicBezTo>
                <a:cubicBezTo>
                  <a:pt x="3568670" y="1577063"/>
                  <a:pt x="7137176" y="1131097"/>
                  <a:pt x="9138134" y="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任意多边形 43"/>
          <p:cNvSpPr/>
          <p:nvPr/>
        </p:nvSpPr>
        <p:spPr>
          <a:xfrm rot="16200000">
            <a:off x="3842254" y="-16037"/>
            <a:ext cx="6868899" cy="6879174"/>
          </a:xfrm>
          <a:custGeom>
            <a:avLst/>
            <a:gdLst>
              <a:gd name="connsiteX0" fmla="*/ 6858000 w 6858000"/>
              <a:gd name="connsiteY0" fmla="*/ 0 h 6459417"/>
              <a:gd name="connsiteX1" fmla="*/ 6858000 w 6858000"/>
              <a:gd name="connsiteY1" fmla="*/ 1675279 h 6459417"/>
              <a:gd name="connsiteX2" fmla="*/ 6858000 w 6858000"/>
              <a:gd name="connsiteY2" fmla="*/ 1819701 h 6459417"/>
              <a:gd name="connsiteX3" fmla="*/ 6858000 w 6858000"/>
              <a:gd name="connsiteY3" fmla="*/ 2278767 h 6459417"/>
              <a:gd name="connsiteX4" fmla="*/ 6858000 w 6858000"/>
              <a:gd name="connsiteY4" fmla="*/ 3954046 h 6459417"/>
              <a:gd name="connsiteX5" fmla="*/ 6858000 w 6858000"/>
              <a:gd name="connsiteY5" fmla="*/ 4098468 h 6459417"/>
              <a:gd name="connsiteX6" fmla="*/ 6858000 w 6858000"/>
              <a:gd name="connsiteY6" fmla="*/ 4180650 h 6459417"/>
              <a:gd name="connsiteX7" fmla="*/ 6858000 w 6858000"/>
              <a:gd name="connsiteY7" fmla="*/ 6459417 h 6459417"/>
              <a:gd name="connsiteX8" fmla="*/ 0 w 6858000"/>
              <a:gd name="connsiteY8" fmla="*/ 6459417 h 6459417"/>
              <a:gd name="connsiteX9" fmla="*/ 0 w 6858000"/>
              <a:gd name="connsiteY9" fmla="*/ 4180650 h 6459417"/>
              <a:gd name="connsiteX10" fmla="*/ 0 w 6858000"/>
              <a:gd name="connsiteY10" fmla="*/ 4098468 h 6459417"/>
              <a:gd name="connsiteX11" fmla="*/ 0 w 6858000"/>
              <a:gd name="connsiteY11" fmla="*/ 3954046 h 6459417"/>
              <a:gd name="connsiteX12" fmla="*/ 0 w 6858000"/>
              <a:gd name="connsiteY12" fmla="*/ 3295924 h 6459417"/>
              <a:gd name="connsiteX13" fmla="*/ 0 w 6858000"/>
              <a:gd name="connsiteY13" fmla="*/ 1819701 h 6459417"/>
              <a:gd name="connsiteX14" fmla="*/ 0 w 6858000"/>
              <a:gd name="connsiteY14" fmla="*/ 1675279 h 6459417"/>
              <a:gd name="connsiteX15" fmla="*/ 0 w 6858000"/>
              <a:gd name="connsiteY15" fmla="*/ 1017157 h 6459417"/>
              <a:gd name="connsiteX16" fmla="*/ 227535 w 6858000"/>
              <a:gd name="connsiteY16" fmla="*/ 1166258 h 6459417"/>
              <a:gd name="connsiteX17" fmla="*/ 6270374 w 6858000"/>
              <a:gd name="connsiteY17" fmla="*/ 412001 h 6459417"/>
              <a:gd name="connsiteX18" fmla="*/ 6705779 w 6858000"/>
              <a:gd name="connsiteY18" fmla="*/ 117916 h 6459417"/>
              <a:gd name="connsiteX0-1" fmla="*/ 6858000 w 6941935"/>
              <a:gd name="connsiteY0-2" fmla="*/ 56823 h 6516240"/>
              <a:gd name="connsiteX1-3" fmla="*/ 6858000 w 6941935"/>
              <a:gd name="connsiteY1-4" fmla="*/ 1732102 h 6516240"/>
              <a:gd name="connsiteX2-5" fmla="*/ 6858000 w 6941935"/>
              <a:gd name="connsiteY2-6" fmla="*/ 1876524 h 6516240"/>
              <a:gd name="connsiteX3-7" fmla="*/ 6858000 w 6941935"/>
              <a:gd name="connsiteY3-8" fmla="*/ 2335590 h 6516240"/>
              <a:gd name="connsiteX4-9" fmla="*/ 6858000 w 6941935"/>
              <a:gd name="connsiteY4-10" fmla="*/ 4010869 h 6516240"/>
              <a:gd name="connsiteX5-11" fmla="*/ 6858000 w 6941935"/>
              <a:gd name="connsiteY5-12" fmla="*/ 4155291 h 6516240"/>
              <a:gd name="connsiteX6-13" fmla="*/ 6858000 w 6941935"/>
              <a:gd name="connsiteY6-14" fmla="*/ 4237473 h 6516240"/>
              <a:gd name="connsiteX7-15" fmla="*/ 6858000 w 6941935"/>
              <a:gd name="connsiteY7-16" fmla="*/ 6516240 h 6516240"/>
              <a:gd name="connsiteX8-17" fmla="*/ 0 w 6941935"/>
              <a:gd name="connsiteY8-18" fmla="*/ 6516240 h 6516240"/>
              <a:gd name="connsiteX9-19" fmla="*/ 0 w 6941935"/>
              <a:gd name="connsiteY9-20" fmla="*/ 4237473 h 6516240"/>
              <a:gd name="connsiteX10-21" fmla="*/ 0 w 6941935"/>
              <a:gd name="connsiteY10-22" fmla="*/ 4155291 h 6516240"/>
              <a:gd name="connsiteX11-23" fmla="*/ 0 w 6941935"/>
              <a:gd name="connsiteY11-24" fmla="*/ 4010869 h 6516240"/>
              <a:gd name="connsiteX12-25" fmla="*/ 0 w 6941935"/>
              <a:gd name="connsiteY12-26" fmla="*/ 3352747 h 6516240"/>
              <a:gd name="connsiteX13-27" fmla="*/ 0 w 6941935"/>
              <a:gd name="connsiteY13-28" fmla="*/ 1876524 h 6516240"/>
              <a:gd name="connsiteX14-29" fmla="*/ 0 w 6941935"/>
              <a:gd name="connsiteY14-30" fmla="*/ 1732102 h 6516240"/>
              <a:gd name="connsiteX15-31" fmla="*/ 0 w 6941935"/>
              <a:gd name="connsiteY15-32" fmla="*/ 1073980 h 6516240"/>
              <a:gd name="connsiteX16-33" fmla="*/ 227535 w 6941935"/>
              <a:gd name="connsiteY16-34" fmla="*/ 1223081 h 6516240"/>
              <a:gd name="connsiteX17-35" fmla="*/ 6270374 w 6941935"/>
              <a:gd name="connsiteY17-36" fmla="*/ 468824 h 6516240"/>
              <a:gd name="connsiteX18-37" fmla="*/ 6858000 w 6941935"/>
              <a:gd name="connsiteY18-38" fmla="*/ 56823 h 6516240"/>
              <a:gd name="connsiteX0-39" fmla="*/ 6858000 w 6858000"/>
              <a:gd name="connsiteY0-40" fmla="*/ 4734 h 6464151"/>
              <a:gd name="connsiteX1-41" fmla="*/ 6858000 w 6858000"/>
              <a:gd name="connsiteY1-42" fmla="*/ 1680013 h 6464151"/>
              <a:gd name="connsiteX2-43" fmla="*/ 6858000 w 6858000"/>
              <a:gd name="connsiteY2-44" fmla="*/ 1824435 h 6464151"/>
              <a:gd name="connsiteX3-45" fmla="*/ 6858000 w 6858000"/>
              <a:gd name="connsiteY3-46" fmla="*/ 2283501 h 6464151"/>
              <a:gd name="connsiteX4-47" fmla="*/ 6858000 w 6858000"/>
              <a:gd name="connsiteY4-48" fmla="*/ 3958780 h 6464151"/>
              <a:gd name="connsiteX5-49" fmla="*/ 6858000 w 6858000"/>
              <a:gd name="connsiteY5-50" fmla="*/ 4103202 h 6464151"/>
              <a:gd name="connsiteX6-51" fmla="*/ 6858000 w 6858000"/>
              <a:gd name="connsiteY6-52" fmla="*/ 4185384 h 6464151"/>
              <a:gd name="connsiteX7-53" fmla="*/ 6858000 w 6858000"/>
              <a:gd name="connsiteY7-54" fmla="*/ 6464151 h 6464151"/>
              <a:gd name="connsiteX8-55" fmla="*/ 0 w 6858000"/>
              <a:gd name="connsiteY8-56" fmla="*/ 6464151 h 6464151"/>
              <a:gd name="connsiteX9-57" fmla="*/ 0 w 6858000"/>
              <a:gd name="connsiteY9-58" fmla="*/ 4185384 h 6464151"/>
              <a:gd name="connsiteX10-59" fmla="*/ 0 w 6858000"/>
              <a:gd name="connsiteY10-60" fmla="*/ 4103202 h 6464151"/>
              <a:gd name="connsiteX11-61" fmla="*/ 0 w 6858000"/>
              <a:gd name="connsiteY11-62" fmla="*/ 3958780 h 6464151"/>
              <a:gd name="connsiteX12-63" fmla="*/ 0 w 6858000"/>
              <a:gd name="connsiteY12-64" fmla="*/ 3300658 h 6464151"/>
              <a:gd name="connsiteX13-65" fmla="*/ 0 w 6858000"/>
              <a:gd name="connsiteY13-66" fmla="*/ 1824435 h 6464151"/>
              <a:gd name="connsiteX14-67" fmla="*/ 0 w 6858000"/>
              <a:gd name="connsiteY14-68" fmla="*/ 1680013 h 6464151"/>
              <a:gd name="connsiteX15-69" fmla="*/ 0 w 6858000"/>
              <a:gd name="connsiteY15-70" fmla="*/ 1021891 h 6464151"/>
              <a:gd name="connsiteX16-71" fmla="*/ 227535 w 6858000"/>
              <a:gd name="connsiteY16-72" fmla="*/ 1170992 h 6464151"/>
              <a:gd name="connsiteX17-73" fmla="*/ 6858000 w 6858000"/>
              <a:gd name="connsiteY17-74" fmla="*/ 4734 h 6464151"/>
              <a:gd name="connsiteX0-75" fmla="*/ 6858000 w 6858000"/>
              <a:gd name="connsiteY0-76" fmla="*/ 0 h 6459417"/>
              <a:gd name="connsiteX1-77" fmla="*/ 6858000 w 6858000"/>
              <a:gd name="connsiteY1-78" fmla="*/ 1675279 h 6459417"/>
              <a:gd name="connsiteX2-79" fmla="*/ 6858000 w 6858000"/>
              <a:gd name="connsiteY2-80" fmla="*/ 1819701 h 6459417"/>
              <a:gd name="connsiteX3-81" fmla="*/ 6858000 w 6858000"/>
              <a:gd name="connsiteY3-82" fmla="*/ 2278767 h 6459417"/>
              <a:gd name="connsiteX4-83" fmla="*/ 6858000 w 6858000"/>
              <a:gd name="connsiteY4-84" fmla="*/ 3954046 h 6459417"/>
              <a:gd name="connsiteX5-85" fmla="*/ 6858000 w 6858000"/>
              <a:gd name="connsiteY5-86" fmla="*/ 4098468 h 6459417"/>
              <a:gd name="connsiteX6-87" fmla="*/ 6858000 w 6858000"/>
              <a:gd name="connsiteY6-88" fmla="*/ 4180650 h 6459417"/>
              <a:gd name="connsiteX7-89" fmla="*/ 6858000 w 6858000"/>
              <a:gd name="connsiteY7-90" fmla="*/ 6459417 h 6459417"/>
              <a:gd name="connsiteX8-91" fmla="*/ 0 w 6858000"/>
              <a:gd name="connsiteY8-92" fmla="*/ 6459417 h 6459417"/>
              <a:gd name="connsiteX9-93" fmla="*/ 0 w 6858000"/>
              <a:gd name="connsiteY9-94" fmla="*/ 4180650 h 6459417"/>
              <a:gd name="connsiteX10-95" fmla="*/ 0 w 6858000"/>
              <a:gd name="connsiteY10-96" fmla="*/ 4098468 h 6459417"/>
              <a:gd name="connsiteX11-97" fmla="*/ 0 w 6858000"/>
              <a:gd name="connsiteY11-98" fmla="*/ 3954046 h 6459417"/>
              <a:gd name="connsiteX12-99" fmla="*/ 0 w 6858000"/>
              <a:gd name="connsiteY12-100" fmla="*/ 3295924 h 6459417"/>
              <a:gd name="connsiteX13-101" fmla="*/ 0 w 6858000"/>
              <a:gd name="connsiteY13-102" fmla="*/ 1819701 h 6459417"/>
              <a:gd name="connsiteX14-103" fmla="*/ 0 w 6858000"/>
              <a:gd name="connsiteY14-104" fmla="*/ 1675279 h 6459417"/>
              <a:gd name="connsiteX15-105" fmla="*/ 0 w 6858000"/>
              <a:gd name="connsiteY15-106" fmla="*/ 1017157 h 6459417"/>
              <a:gd name="connsiteX16-107" fmla="*/ 227535 w 6858000"/>
              <a:gd name="connsiteY16-108" fmla="*/ 1166258 h 6459417"/>
              <a:gd name="connsiteX17-109" fmla="*/ 6858000 w 6858000"/>
              <a:gd name="connsiteY17-110" fmla="*/ 0 h 6459417"/>
              <a:gd name="connsiteX0-111" fmla="*/ 6858000 w 6858000"/>
              <a:gd name="connsiteY0-112" fmla="*/ 0 h 6459417"/>
              <a:gd name="connsiteX1-113" fmla="*/ 6858000 w 6858000"/>
              <a:gd name="connsiteY1-114" fmla="*/ 1675279 h 6459417"/>
              <a:gd name="connsiteX2-115" fmla="*/ 6858000 w 6858000"/>
              <a:gd name="connsiteY2-116" fmla="*/ 1819701 h 6459417"/>
              <a:gd name="connsiteX3-117" fmla="*/ 6858000 w 6858000"/>
              <a:gd name="connsiteY3-118" fmla="*/ 2278767 h 6459417"/>
              <a:gd name="connsiteX4-119" fmla="*/ 6858000 w 6858000"/>
              <a:gd name="connsiteY4-120" fmla="*/ 3954046 h 6459417"/>
              <a:gd name="connsiteX5-121" fmla="*/ 6858000 w 6858000"/>
              <a:gd name="connsiteY5-122" fmla="*/ 4098468 h 6459417"/>
              <a:gd name="connsiteX6-123" fmla="*/ 6858000 w 6858000"/>
              <a:gd name="connsiteY6-124" fmla="*/ 4180650 h 6459417"/>
              <a:gd name="connsiteX7-125" fmla="*/ 6858000 w 6858000"/>
              <a:gd name="connsiteY7-126" fmla="*/ 6459417 h 6459417"/>
              <a:gd name="connsiteX8-127" fmla="*/ 0 w 6858000"/>
              <a:gd name="connsiteY8-128" fmla="*/ 6459417 h 6459417"/>
              <a:gd name="connsiteX9-129" fmla="*/ 0 w 6858000"/>
              <a:gd name="connsiteY9-130" fmla="*/ 4180650 h 6459417"/>
              <a:gd name="connsiteX10-131" fmla="*/ 0 w 6858000"/>
              <a:gd name="connsiteY10-132" fmla="*/ 4098468 h 6459417"/>
              <a:gd name="connsiteX11-133" fmla="*/ 0 w 6858000"/>
              <a:gd name="connsiteY11-134" fmla="*/ 3954046 h 6459417"/>
              <a:gd name="connsiteX12-135" fmla="*/ 0 w 6858000"/>
              <a:gd name="connsiteY12-136" fmla="*/ 3295924 h 6459417"/>
              <a:gd name="connsiteX13-137" fmla="*/ 0 w 6858000"/>
              <a:gd name="connsiteY13-138" fmla="*/ 1819701 h 6459417"/>
              <a:gd name="connsiteX14-139" fmla="*/ 0 w 6858000"/>
              <a:gd name="connsiteY14-140" fmla="*/ 1675279 h 6459417"/>
              <a:gd name="connsiteX15-141" fmla="*/ 0 w 6858000"/>
              <a:gd name="connsiteY15-142" fmla="*/ 1017157 h 6459417"/>
              <a:gd name="connsiteX16-143" fmla="*/ 6858000 w 6858000"/>
              <a:gd name="connsiteY16-144" fmla="*/ 0 h 6459417"/>
              <a:gd name="connsiteX0-145" fmla="*/ 6858000 w 6858000"/>
              <a:gd name="connsiteY0-146" fmla="*/ 0 h 6459417"/>
              <a:gd name="connsiteX1-147" fmla="*/ 6858000 w 6858000"/>
              <a:gd name="connsiteY1-148" fmla="*/ 1675279 h 6459417"/>
              <a:gd name="connsiteX2-149" fmla="*/ 6858000 w 6858000"/>
              <a:gd name="connsiteY2-150" fmla="*/ 1819701 h 6459417"/>
              <a:gd name="connsiteX3-151" fmla="*/ 6858000 w 6858000"/>
              <a:gd name="connsiteY3-152" fmla="*/ 2278767 h 6459417"/>
              <a:gd name="connsiteX4-153" fmla="*/ 6858000 w 6858000"/>
              <a:gd name="connsiteY4-154" fmla="*/ 3954046 h 6459417"/>
              <a:gd name="connsiteX5-155" fmla="*/ 6858000 w 6858000"/>
              <a:gd name="connsiteY5-156" fmla="*/ 4098468 h 6459417"/>
              <a:gd name="connsiteX6-157" fmla="*/ 6858000 w 6858000"/>
              <a:gd name="connsiteY6-158" fmla="*/ 4180650 h 6459417"/>
              <a:gd name="connsiteX7-159" fmla="*/ 6858000 w 6858000"/>
              <a:gd name="connsiteY7-160" fmla="*/ 6459417 h 6459417"/>
              <a:gd name="connsiteX8-161" fmla="*/ 0 w 6858000"/>
              <a:gd name="connsiteY8-162" fmla="*/ 6459417 h 6459417"/>
              <a:gd name="connsiteX9-163" fmla="*/ 0 w 6858000"/>
              <a:gd name="connsiteY9-164" fmla="*/ 4180650 h 6459417"/>
              <a:gd name="connsiteX10-165" fmla="*/ 0 w 6858000"/>
              <a:gd name="connsiteY10-166" fmla="*/ 4098468 h 6459417"/>
              <a:gd name="connsiteX11-167" fmla="*/ 0 w 6858000"/>
              <a:gd name="connsiteY11-168" fmla="*/ 3954046 h 6459417"/>
              <a:gd name="connsiteX12-169" fmla="*/ 0 w 6858000"/>
              <a:gd name="connsiteY12-170" fmla="*/ 3295924 h 6459417"/>
              <a:gd name="connsiteX13-171" fmla="*/ 0 w 6858000"/>
              <a:gd name="connsiteY13-172" fmla="*/ 1819701 h 6459417"/>
              <a:gd name="connsiteX14-173" fmla="*/ 0 w 6858000"/>
              <a:gd name="connsiteY14-174" fmla="*/ 1675279 h 6459417"/>
              <a:gd name="connsiteX15-175" fmla="*/ 0 w 6858000"/>
              <a:gd name="connsiteY15-176" fmla="*/ 1017157 h 6459417"/>
              <a:gd name="connsiteX16-177" fmla="*/ 6858000 w 6858000"/>
              <a:gd name="connsiteY16-178" fmla="*/ 0 h 6459417"/>
              <a:gd name="connsiteX0-179" fmla="*/ 6858000 w 6858000"/>
              <a:gd name="connsiteY0-180" fmla="*/ 0 h 6459417"/>
              <a:gd name="connsiteX1-181" fmla="*/ 6858000 w 6858000"/>
              <a:gd name="connsiteY1-182" fmla="*/ 1675279 h 6459417"/>
              <a:gd name="connsiteX2-183" fmla="*/ 6858000 w 6858000"/>
              <a:gd name="connsiteY2-184" fmla="*/ 1819701 h 6459417"/>
              <a:gd name="connsiteX3-185" fmla="*/ 6858000 w 6858000"/>
              <a:gd name="connsiteY3-186" fmla="*/ 2278767 h 6459417"/>
              <a:gd name="connsiteX4-187" fmla="*/ 6858000 w 6858000"/>
              <a:gd name="connsiteY4-188" fmla="*/ 3954046 h 6459417"/>
              <a:gd name="connsiteX5-189" fmla="*/ 6858000 w 6858000"/>
              <a:gd name="connsiteY5-190" fmla="*/ 4098468 h 6459417"/>
              <a:gd name="connsiteX6-191" fmla="*/ 6858000 w 6858000"/>
              <a:gd name="connsiteY6-192" fmla="*/ 4180650 h 6459417"/>
              <a:gd name="connsiteX7-193" fmla="*/ 6858000 w 6858000"/>
              <a:gd name="connsiteY7-194" fmla="*/ 6459417 h 6459417"/>
              <a:gd name="connsiteX8-195" fmla="*/ 0 w 6858000"/>
              <a:gd name="connsiteY8-196" fmla="*/ 6459417 h 6459417"/>
              <a:gd name="connsiteX9-197" fmla="*/ 0 w 6858000"/>
              <a:gd name="connsiteY9-198" fmla="*/ 4180650 h 6459417"/>
              <a:gd name="connsiteX10-199" fmla="*/ 0 w 6858000"/>
              <a:gd name="connsiteY10-200" fmla="*/ 4098468 h 6459417"/>
              <a:gd name="connsiteX11-201" fmla="*/ 0 w 6858000"/>
              <a:gd name="connsiteY11-202" fmla="*/ 3954046 h 6459417"/>
              <a:gd name="connsiteX12-203" fmla="*/ 0 w 6858000"/>
              <a:gd name="connsiteY12-204" fmla="*/ 3295924 h 6459417"/>
              <a:gd name="connsiteX13-205" fmla="*/ 0 w 6858000"/>
              <a:gd name="connsiteY13-206" fmla="*/ 1819701 h 6459417"/>
              <a:gd name="connsiteX14-207" fmla="*/ 0 w 6858000"/>
              <a:gd name="connsiteY14-208" fmla="*/ 1675279 h 6459417"/>
              <a:gd name="connsiteX15-209" fmla="*/ 0 w 6858000"/>
              <a:gd name="connsiteY15-210" fmla="*/ 1017157 h 6459417"/>
              <a:gd name="connsiteX16-211" fmla="*/ 6858000 w 6858000"/>
              <a:gd name="connsiteY16-212" fmla="*/ 0 h 6459417"/>
              <a:gd name="connsiteX0-213" fmla="*/ 6858000 w 6858000"/>
              <a:gd name="connsiteY0-214" fmla="*/ 0 h 6459417"/>
              <a:gd name="connsiteX1-215" fmla="*/ 6858000 w 6858000"/>
              <a:gd name="connsiteY1-216" fmla="*/ 1675279 h 6459417"/>
              <a:gd name="connsiteX2-217" fmla="*/ 6858000 w 6858000"/>
              <a:gd name="connsiteY2-218" fmla="*/ 1819701 h 6459417"/>
              <a:gd name="connsiteX3-219" fmla="*/ 6858000 w 6858000"/>
              <a:gd name="connsiteY3-220" fmla="*/ 2278767 h 6459417"/>
              <a:gd name="connsiteX4-221" fmla="*/ 6858000 w 6858000"/>
              <a:gd name="connsiteY4-222" fmla="*/ 3954046 h 6459417"/>
              <a:gd name="connsiteX5-223" fmla="*/ 6858000 w 6858000"/>
              <a:gd name="connsiteY5-224" fmla="*/ 4098468 h 6459417"/>
              <a:gd name="connsiteX6-225" fmla="*/ 6858000 w 6858000"/>
              <a:gd name="connsiteY6-226" fmla="*/ 4180650 h 6459417"/>
              <a:gd name="connsiteX7-227" fmla="*/ 6858000 w 6858000"/>
              <a:gd name="connsiteY7-228" fmla="*/ 6459417 h 6459417"/>
              <a:gd name="connsiteX8-229" fmla="*/ 0 w 6858000"/>
              <a:gd name="connsiteY8-230" fmla="*/ 6459417 h 6459417"/>
              <a:gd name="connsiteX9-231" fmla="*/ 0 w 6858000"/>
              <a:gd name="connsiteY9-232" fmla="*/ 4180650 h 6459417"/>
              <a:gd name="connsiteX10-233" fmla="*/ 0 w 6858000"/>
              <a:gd name="connsiteY10-234" fmla="*/ 4098468 h 6459417"/>
              <a:gd name="connsiteX11-235" fmla="*/ 0 w 6858000"/>
              <a:gd name="connsiteY11-236" fmla="*/ 3954046 h 6459417"/>
              <a:gd name="connsiteX12-237" fmla="*/ 0 w 6858000"/>
              <a:gd name="connsiteY12-238" fmla="*/ 3295924 h 6459417"/>
              <a:gd name="connsiteX13-239" fmla="*/ 0 w 6858000"/>
              <a:gd name="connsiteY13-240" fmla="*/ 1819701 h 6459417"/>
              <a:gd name="connsiteX14-241" fmla="*/ 0 w 6858000"/>
              <a:gd name="connsiteY14-242" fmla="*/ 1675279 h 6459417"/>
              <a:gd name="connsiteX15-243" fmla="*/ 0 w 6858000"/>
              <a:gd name="connsiteY15-244" fmla="*/ 1017157 h 6459417"/>
              <a:gd name="connsiteX16-245" fmla="*/ 6858000 w 6858000"/>
              <a:gd name="connsiteY16-246" fmla="*/ 0 h 6459417"/>
              <a:gd name="connsiteX0-247" fmla="*/ 6858000 w 6858000"/>
              <a:gd name="connsiteY0-248" fmla="*/ 0 h 6459417"/>
              <a:gd name="connsiteX1-249" fmla="*/ 6858000 w 6858000"/>
              <a:gd name="connsiteY1-250" fmla="*/ 1675279 h 6459417"/>
              <a:gd name="connsiteX2-251" fmla="*/ 6858000 w 6858000"/>
              <a:gd name="connsiteY2-252" fmla="*/ 1819701 h 6459417"/>
              <a:gd name="connsiteX3-253" fmla="*/ 6858000 w 6858000"/>
              <a:gd name="connsiteY3-254" fmla="*/ 2278767 h 6459417"/>
              <a:gd name="connsiteX4-255" fmla="*/ 6858000 w 6858000"/>
              <a:gd name="connsiteY4-256" fmla="*/ 3954046 h 6459417"/>
              <a:gd name="connsiteX5-257" fmla="*/ 6858000 w 6858000"/>
              <a:gd name="connsiteY5-258" fmla="*/ 4098468 h 6459417"/>
              <a:gd name="connsiteX6-259" fmla="*/ 6858000 w 6858000"/>
              <a:gd name="connsiteY6-260" fmla="*/ 4180650 h 6459417"/>
              <a:gd name="connsiteX7-261" fmla="*/ 6858000 w 6858000"/>
              <a:gd name="connsiteY7-262" fmla="*/ 6459417 h 6459417"/>
              <a:gd name="connsiteX8-263" fmla="*/ 0 w 6858000"/>
              <a:gd name="connsiteY8-264" fmla="*/ 6459417 h 6459417"/>
              <a:gd name="connsiteX9-265" fmla="*/ 0 w 6858000"/>
              <a:gd name="connsiteY9-266" fmla="*/ 4180650 h 6459417"/>
              <a:gd name="connsiteX10-267" fmla="*/ 0 w 6858000"/>
              <a:gd name="connsiteY10-268" fmla="*/ 4098468 h 6459417"/>
              <a:gd name="connsiteX11-269" fmla="*/ 0 w 6858000"/>
              <a:gd name="connsiteY11-270" fmla="*/ 3954046 h 6459417"/>
              <a:gd name="connsiteX12-271" fmla="*/ 0 w 6858000"/>
              <a:gd name="connsiteY12-272" fmla="*/ 3295924 h 6459417"/>
              <a:gd name="connsiteX13-273" fmla="*/ 0 w 6858000"/>
              <a:gd name="connsiteY13-274" fmla="*/ 1819701 h 6459417"/>
              <a:gd name="connsiteX14-275" fmla="*/ 0 w 6858000"/>
              <a:gd name="connsiteY14-276" fmla="*/ 1675279 h 6459417"/>
              <a:gd name="connsiteX15-277" fmla="*/ 0 w 6858000"/>
              <a:gd name="connsiteY15-278" fmla="*/ 1017157 h 6459417"/>
              <a:gd name="connsiteX16-279" fmla="*/ 6858000 w 6858000"/>
              <a:gd name="connsiteY16-280" fmla="*/ 0 h 6459417"/>
              <a:gd name="connsiteX0-281" fmla="*/ 6858000 w 6858000"/>
              <a:gd name="connsiteY0-282" fmla="*/ 0 h 6459417"/>
              <a:gd name="connsiteX1-283" fmla="*/ 6858000 w 6858000"/>
              <a:gd name="connsiteY1-284" fmla="*/ 1675279 h 6459417"/>
              <a:gd name="connsiteX2-285" fmla="*/ 6858000 w 6858000"/>
              <a:gd name="connsiteY2-286" fmla="*/ 1819701 h 6459417"/>
              <a:gd name="connsiteX3-287" fmla="*/ 6858000 w 6858000"/>
              <a:gd name="connsiteY3-288" fmla="*/ 2278767 h 6459417"/>
              <a:gd name="connsiteX4-289" fmla="*/ 6858000 w 6858000"/>
              <a:gd name="connsiteY4-290" fmla="*/ 3954046 h 6459417"/>
              <a:gd name="connsiteX5-291" fmla="*/ 6858000 w 6858000"/>
              <a:gd name="connsiteY5-292" fmla="*/ 4098468 h 6459417"/>
              <a:gd name="connsiteX6-293" fmla="*/ 6858000 w 6858000"/>
              <a:gd name="connsiteY6-294" fmla="*/ 4180650 h 6459417"/>
              <a:gd name="connsiteX7-295" fmla="*/ 6858000 w 6858000"/>
              <a:gd name="connsiteY7-296" fmla="*/ 6459417 h 6459417"/>
              <a:gd name="connsiteX8-297" fmla="*/ 0 w 6858000"/>
              <a:gd name="connsiteY8-298" fmla="*/ 6459417 h 6459417"/>
              <a:gd name="connsiteX9-299" fmla="*/ 0 w 6858000"/>
              <a:gd name="connsiteY9-300" fmla="*/ 4180650 h 6459417"/>
              <a:gd name="connsiteX10-301" fmla="*/ 0 w 6858000"/>
              <a:gd name="connsiteY10-302" fmla="*/ 4098468 h 6459417"/>
              <a:gd name="connsiteX11-303" fmla="*/ 0 w 6858000"/>
              <a:gd name="connsiteY11-304" fmla="*/ 3954046 h 6459417"/>
              <a:gd name="connsiteX12-305" fmla="*/ 0 w 6858000"/>
              <a:gd name="connsiteY12-306" fmla="*/ 3295924 h 6459417"/>
              <a:gd name="connsiteX13-307" fmla="*/ 0 w 6858000"/>
              <a:gd name="connsiteY13-308" fmla="*/ 1819701 h 6459417"/>
              <a:gd name="connsiteX14-309" fmla="*/ 0 w 6858000"/>
              <a:gd name="connsiteY14-310" fmla="*/ 1675279 h 6459417"/>
              <a:gd name="connsiteX15-311" fmla="*/ 0 w 6858000"/>
              <a:gd name="connsiteY15-312" fmla="*/ 1017157 h 6459417"/>
              <a:gd name="connsiteX16-313" fmla="*/ 6858000 w 6858000"/>
              <a:gd name="connsiteY16-314" fmla="*/ 0 h 6459417"/>
              <a:gd name="connsiteX0-315" fmla="*/ 6858000 w 6858000"/>
              <a:gd name="connsiteY0-316" fmla="*/ 0 h 6459417"/>
              <a:gd name="connsiteX1-317" fmla="*/ 6858000 w 6858000"/>
              <a:gd name="connsiteY1-318" fmla="*/ 1675279 h 6459417"/>
              <a:gd name="connsiteX2-319" fmla="*/ 6858000 w 6858000"/>
              <a:gd name="connsiteY2-320" fmla="*/ 1819701 h 6459417"/>
              <a:gd name="connsiteX3-321" fmla="*/ 6858000 w 6858000"/>
              <a:gd name="connsiteY3-322" fmla="*/ 2278767 h 6459417"/>
              <a:gd name="connsiteX4-323" fmla="*/ 6858000 w 6858000"/>
              <a:gd name="connsiteY4-324" fmla="*/ 3954046 h 6459417"/>
              <a:gd name="connsiteX5-325" fmla="*/ 6858000 w 6858000"/>
              <a:gd name="connsiteY5-326" fmla="*/ 4098468 h 6459417"/>
              <a:gd name="connsiteX6-327" fmla="*/ 6858000 w 6858000"/>
              <a:gd name="connsiteY6-328" fmla="*/ 4180650 h 6459417"/>
              <a:gd name="connsiteX7-329" fmla="*/ 6858000 w 6858000"/>
              <a:gd name="connsiteY7-330" fmla="*/ 6459417 h 6459417"/>
              <a:gd name="connsiteX8-331" fmla="*/ 0 w 6858000"/>
              <a:gd name="connsiteY8-332" fmla="*/ 6459417 h 6459417"/>
              <a:gd name="connsiteX9-333" fmla="*/ 0 w 6858000"/>
              <a:gd name="connsiteY9-334" fmla="*/ 4180650 h 6459417"/>
              <a:gd name="connsiteX10-335" fmla="*/ 0 w 6858000"/>
              <a:gd name="connsiteY10-336" fmla="*/ 4098468 h 6459417"/>
              <a:gd name="connsiteX11-337" fmla="*/ 0 w 6858000"/>
              <a:gd name="connsiteY11-338" fmla="*/ 3954046 h 6459417"/>
              <a:gd name="connsiteX12-339" fmla="*/ 0 w 6858000"/>
              <a:gd name="connsiteY12-340" fmla="*/ 3295924 h 6459417"/>
              <a:gd name="connsiteX13-341" fmla="*/ 0 w 6858000"/>
              <a:gd name="connsiteY13-342" fmla="*/ 1819701 h 6459417"/>
              <a:gd name="connsiteX14-343" fmla="*/ 0 w 6858000"/>
              <a:gd name="connsiteY14-344" fmla="*/ 1675279 h 6459417"/>
              <a:gd name="connsiteX15-345" fmla="*/ 0 w 6858000"/>
              <a:gd name="connsiteY15-346" fmla="*/ 1017157 h 6459417"/>
              <a:gd name="connsiteX16-347" fmla="*/ 6858000 w 6858000"/>
              <a:gd name="connsiteY16-348" fmla="*/ 0 h 6459417"/>
              <a:gd name="connsiteX0-349" fmla="*/ 6858000 w 6858000"/>
              <a:gd name="connsiteY0-350" fmla="*/ 0 h 6459417"/>
              <a:gd name="connsiteX1-351" fmla="*/ 6858000 w 6858000"/>
              <a:gd name="connsiteY1-352" fmla="*/ 1675279 h 6459417"/>
              <a:gd name="connsiteX2-353" fmla="*/ 6858000 w 6858000"/>
              <a:gd name="connsiteY2-354" fmla="*/ 1819701 h 6459417"/>
              <a:gd name="connsiteX3-355" fmla="*/ 6858000 w 6858000"/>
              <a:gd name="connsiteY3-356" fmla="*/ 2278767 h 6459417"/>
              <a:gd name="connsiteX4-357" fmla="*/ 6858000 w 6858000"/>
              <a:gd name="connsiteY4-358" fmla="*/ 3954046 h 6459417"/>
              <a:gd name="connsiteX5-359" fmla="*/ 6858000 w 6858000"/>
              <a:gd name="connsiteY5-360" fmla="*/ 4098468 h 6459417"/>
              <a:gd name="connsiteX6-361" fmla="*/ 6858000 w 6858000"/>
              <a:gd name="connsiteY6-362" fmla="*/ 4180650 h 6459417"/>
              <a:gd name="connsiteX7-363" fmla="*/ 6858000 w 6858000"/>
              <a:gd name="connsiteY7-364" fmla="*/ 6459417 h 6459417"/>
              <a:gd name="connsiteX8-365" fmla="*/ 0 w 6858000"/>
              <a:gd name="connsiteY8-366" fmla="*/ 6459417 h 6459417"/>
              <a:gd name="connsiteX9-367" fmla="*/ 0 w 6858000"/>
              <a:gd name="connsiteY9-368" fmla="*/ 4180650 h 6459417"/>
              <a:gd name="connsiteX10-369" fmla="*/ 0 w 6858000"/>
              <a:gd name="connsiteY10-370" fmla="*/ 4098468 h 6459417"/>
              <a:gd name="connsiteX11-371" fmla="*/ 0 w 6858000"/>
              <a:gd name="connsiteY11-372" fmla="*/ 3954046 h 6459417"/>
              <a:gd name="connsiteX12-373" fmla="*/ 0 w 6858000"/>
              <a:gd name="connsiteY12-374" fmla="*/ 3295924 h 6459417"/>
              <a:gd name="connsiteX13-375" fmla="*/ 0 w 6858000"/>
              <a:gd name="connsiteY13-376" fmla="*/ 1819701 h 6459417"/>
              <a:gd name="connsiteX14-377" fmla="*/ 0 w 6858000"/>
              <a:gd name="connsiteY14-378" fmla="*/ 1675279 h 6459417"/>
              <a:gd name="connsiteX15-379" fmla="*/ 0 w 6858000"/>
              <a:gd name="connsiteY15-380" fmla="*/ 1017157 h 6459417"/>
              <a:gd name="connsiteX16-381" fmla="*/ 6858000 w 6858000"/>
              <a:gd name="connsiteY16-382" fmla="*/ 0 h 6459417"/>
              <a:gd name="connsiteX0-383" fmla="*/ 6858000 w 6858000"/>
              <a:gd name="connsiteY0-384" fmla="*/ 0 h 6459417"/>
              <a:gd name="connsiteX1-385" fmla="*/ 6858000 w 6858000"/>
              <a:gd name="connsiteY1-386" fmla="*/ 1675279 h 6459417"/>
              <a:gd name="connsiteX2-387" fmla="*/ 6858000 w 6858000"/>
              <a:gd name="connsiteY2-388" fmla="*/ 1819701 h 6459417"/>
              <a:gd name="connsiteX3-389" fmla="*/ 6858000 w 6858000"/>
              <a:gd name="connsiteY3-390" fmla="*/ 2278767 h 6459417"/>
              <a:gd name="connsiteX4-391" fmla="*/ 6858000 w 6858000"/>
              <a:gd name="connsiteY4-392" fmla="*/ 3954046 h 6459417"/>
              <a:gd name="connsiteX5-393" fmla="*/ 6858000 w 6858000"/>
              <a:gd name="connsiteY5-394" fmla="*/ 4098468 h 6459417"/>
              <a:gd name="connsiteX6-395" fmla="*/ 6858000 w 6858000"/>
              <a:gd name="connsiteY6-396" fmla="*/ 4180650 h 6459417"/>
              <a:gd name="connsiteX7-397" fmla="*/ 6858000 w 6858000"/>
              <a:gd name="connsiteY7-398" fmla="*/ 6459417 h 6459417"/>
              <a:gd name="connsiteX8-399" fmla="*/ 0 w 6858000"/>
              <a:gd name="connsiteY8-400" fmla="*/ 6459417 h 6459417"/>
              <a:gd name="connsiteX9-401" fmla="*/ 0 w 6858000"/>
              <a:gd name="connsiteY9-402" fmla="*/ 4180650 h 6459417"/>
              <a:gd name="connsiteX10-403" fmla="*/ 0 w 6858000"/>
              <a:gd name="connsiteY10-404" fmla="*/ 4098468 h 6459417"/>
              <a:gd name="connsiteX11-405" fmla="*/ 0 w 6858000"/>
              <a:gd name="connsiteY11-406" fmla="*/ 3954046 h 6459417"/>
              <a:gd name="connsiteX12-407" fmla="*/ 0 w 6858000"/>
              <a:gd name="connsiteY12-408" fmla="*/ 3295924 h 6459417"/>
              <a:gd name="connsiteX13-409" fmla="*/ 0 w 6858000"/>
              <a:gd name="connsiteY13-410" fmla="*/ 1819701 h 6459417"/>
              <a:gd name="connsiteX14-411" fmla="*/ 0 w 6858000"/>
              <a:gd name="connsiteY14-412" fmla="*/ 1675279 h 6459417"/>
              <a:gd name="connsiteX15-413" fmla="*/ 0 w 6858000"/>
              <a:gd name="connsiteY15-414" fmla="*/ 1017157 h 6459417"/>
              <a:gd name="connsiteX16-415" fmla="*/ 6858000 w 6858000"/>
              <a:gd name="connsiteY16-416" fmla="*/ 0 h 6459417"/>
              <a:gd name="connsiteX0-417" fmla="*/ 6858003 w 6858003"/>
              <a:gd name="connsiteY0-418" fmla="*/ 0 h 6735189"/>
              <a:gd name="connsiteX1-419" fmla="*/ 6858000 w 6858003"/>
              <a:gd name="connsiteY1-420" fmla="*/ 1951051 h 6735189"/>
              <a:gd name="connsiteX2-421" fmla="*/ 6858000 w 6858003"/>
              <a:gd name="connsiteY2-422" fmla="*/ 2095473 h 6735189"/>
              <a:gd name="connsiteX3-423" fmla="*/ 6858000 w 6858003"/>
              <a:gd name="connsiteY3-424" fmla="*/ 2554539 h 6735189"/>
              <a:gd name="connsiteX4-425" fmla="*/ 6858000 w 6858003"/>
              <a:gd name="connsiteY4-426" fmla="*/ 4229818 h 6735189"/>
              <a:gd name="connsiteX5-427" fmla="*/ 6858000 w 6858003"/>
              <a:gd name="connsiteY5-428" fmla="*/ 4374240 h 6735189"/>
              <a:gd name="connsiteX6-429" fmla="*/ 6858000 w 6858003"/>
              <a:gd name="connsiteY6-430" fmla="*/ 4456422 h 6735189"/>
              <a:gd name="connsiteX7-431" fmla="*/ 6858000 w 6858003"/>
              <a:gd name="connsiteY7-432" fmla="*/ 6735189 h 6735189"/>
              <a:gd name="connsiteX8-433" fmla="*/ 0 w 6858003"/>
              <a:gd name="connsiteY8-434" fmla="*/ 6735189 h 6735189"/>
              <a:gd name="connsiteX9-435" fmla="*/ 0 w 6858003"/>
              <a:gd name="connsiteY9-436" fmla="*/ 4456422 h 6735189"/>
              <a:gd name="connsiteX10-437" fmla="*/ 0 w 6858003"/>
              <a:gd name="connsiteY10-438" fmla="*/ 4374240 h 6735189"/>
              <a:gd name="connsiteX11-439" fmla="*/ 0 w 6858003"/>
              <a:gd name="connsiteY11-440" fmla="*/ 4229818 h 6735189"/>
              <a:gd name="connsiteX12-441" fmla="*/ 0 w 6858003"/>
              <a:gd name="connsiteY12-442" fmla="*/ 3571696 h 6735189"/>
              <a:gd name="connsiteX13-443" fmla="*/ 0 w 6858003"/>
              <a:gd name="connsiteY13-444" fmla="*/ 2095473 h 6735189"/>
              <a:gd name="connsiteX14-445" fmla="*/ 0 w 6858003"/>
              <a:gd name="connsiteY14-446" fmla="*/ 1951051 h 6735189"/>
              <a:gd name="connsiteX15-447" fmla="*/ 0 w 6858003"/>
              <a:gd name="connsiteY15-448" fmla="*/ 1292929 h 6735189"/>
              <a:gd name="connsiteX16-449" fmla="*/ 6858003 w 6858003"/>
              <a:gd name="connsiteY16-450" fmla="*/ 0 h 6735189"/>
              <a:gd name="connsiteX0-451" fmla="*/ 6858003 w 6858003"/>
              <a:gd name="connsiteY0-452" fmla="*/ 0 h 6735189"/>
              <a:gd name="connsiteX1-453" fmla="*/ 6858000 w 6858003"/>
              <a:gd name="connsiteY1-454" fmla="*/ 1951051 h 6735189"/>
              <a:gd name="connsiteX2-455" fmla="*/ 6858000 w 6858003"/>
              <a:gd name="connsiteY2-456" fmla="*/ 2095473 h 6735189"/>
              <a:gd name="connsiteX3-457" fmla="*/ 6858000 w 6858003"/>
              <a:gd name="connsiteY3-458" fmla="*/ 2554539 h 6735189"/>
              <a:gd name="connsiteX4-459" fmla="*/ 6858000 w 6858003"/>
              <a:gd name="connsiteY4-460" fmla="*/ 4229818 h 6735189"/>
              <a:gd name="connsiteX5-461" fmla="*/ 6858000 w 6858003"/>
              <a:gd name="connsiteY5-462" fmla="*/ 4374240 h 6735189"/>
              <a:gd name="connsiteX6-463" fmla="*/ 6858000 w 6858003"/>
              <a:gd name="connsiteY6-464" fmla="*/ 4456422 h 6735189"/>
              <a:gd name="connsiteX7-465" fmla="*/ 6858000 w 6858003"/>
              <a:gd name="connsiteY7-466" fmla="*/ 6735189 h 6735189"/>
              <a:gd name="connsiteX8-467" fmla="*/ 0 w 6858003"/>
              <a:gd name="connsiteY8-468" fmla="*/ 6735189 h 6735189"/>
              <a:gd name="connsiteX9-469" fmla="*/ 0 w 6858003"/>
              <a:gd name="connsiteY9-470" fmla="*/ 4456422 h 6735189"/>
              <a:gd name="connsiteX10-471" fmla="*/ 0 w 6858003"/>
              <a:gd name="connsiteY10-472" fmla="*/ 4374240 h 6735189"/>
              <a:gd name="connsiteX11-473" fmla="*/ 0 w 6858003"/>
              <a:gd name="connsiteY11-474" fmla="*/ 4229818 h 6735189"/>
              <a:gd name="connsiteX12-475" fmla="*/ 0 w 6858003"/>
              <a:gd name="connsiteY12-476" fmla="*/ 3571696 h 6735189"/>
              <a:gd name="connsiteX13-477" fmla="*/ 0 w 6858003"/>
              <a:gd name="connsiteY13-478" fmla="*/ 2095473 h 6735189"/>
              <a:gd name="connsiteX14-479" fmla="*/ 0 w 6858003"/>
              <a:gd name="connsiteY14-480" fmla="*/ 1951051 h 6735189"/>
              <a:gd name="connsiteX15-481" fmla="*/ 0 w 6858003"/>
              <a:gd name="connsiteY15-482" fmla="*/ 1292929 h 6735189"/>
              <a:gd name="connsiteX16-483" fmla="*/ 6858003 w 6858003"/>
              <a:gd name="connsiteY16-484" fmla="*/ 0 h 6735189"/>
              <a:gd name="connsiteX0-485" fmla="*/ 6858003 w 6858003"/>
              <a:gd name="connsiteY0-486" fmla="*/ 0 h 6735189"/>
              <a:gd name="connsiteX1-487" fmla="*/ 6858000 w 6858003"/>
              <a:gd name="connsiteY1-488" fmla="*/ 1951051 h 6735189"/>
              <a:gd name="connsiteX2-489" fmla="*/ 6858000 w 6858003"/>
              <a:gd name="connsiteY2-490" fmla="*/ 2095473 h 6735189"/>
              <a:gd name="connsiteX3-491" fmla="*/ 6858000 w 6858003"/>
              <a:gd name="connsiteY3-492" fmla="*/ 2554539 h 6735189"/>
              <a:gd name="connsiteX4-493" fmla="*/ 6858000 w 6858003"/>
              <a:gd name="connsiteY4-494" fmla="*/ 4229818 h 6735189"/>
              <a:gd name="connsiteX5-495" fmla="*/ 6858000 w 6858003"/>
              <a:gd name="connsiteY5-496" fmla="*/ 4374240 h 6735189"/>
              <a:gd name="connsiteX6-497" fmla="*/ 6858000 w 6858003"/>
              <a:gd name="connsiteY6-498" fmla="*/ 4456422 h 6735189"/>
              <a:gd name="connsiteX7-499" fmla="*/ 6858000 w 6858003"/>
              <a:gd name="connsiteY7-500" fmla="*/ 6735189 h 6735189"/>
              <a:gd name="connsiteX8-501" fmla="*/ 0 w 6858003"/>
              <a:gd name="connsiteY8-502" fmla="*/ 6735189 h 6735189"/>
              <a:gd name="connsiteX9-503" fmla="*/ 0 w 6858003"/>
              <a:gd name="connsiteY9-504" fmla="*/ 4456422 h 6735189"/>
              <a:gd name="connsiteX10-505" fmla="*/ 0 w 6858003"/>
              <a:gd name="connsiteY10-506" fmla="*/ 4374240 h 6735189"/>
              <a:gd name="connsiteX11-507" fmla="*/ 0 w 6858003"/>
              <a:gd name="connsiteY11-508" fmla="*/ 4229818 h 6735189"/>
              <a:gd name="connsiteX12-509" fmla="*/ 0 w 6858003"/>
              <a:gd name="connsiteY12-510" fmla="*/ 3571696 h 6735189"/>
              <a:gd name="connsiteX13-511" fmla="*/ 0 w 6858003"/>
              <a:gd name="connsiteY13-512" fmla="*/ 2095473 h 6735189"/>
              <a:gd name="connsiteX14-513" fmla="*/ 0 w 6858003"/>
              <a:gd name="connsiteY14-514" fmla="*/ 1951051 h 6735189"/>
              <a:gd name="connsiteX15-515" fmla="*/ 0 w 6858003"/>
              <a:gd name="connsiteY15-516" fmla="*/ 1292929 h 6735189"/>
              <a:gd name="connsiteX16-517" fmla="*/ 6858003 w 6858003"/>
              <a:gd name="connsiteY16-518" fmla="*/ 0 h 6735189"/>
              <a:gd name="connsiteX0-519" fmla="*/ 6858003 w 6858003"/>
              <a:gd name="connsiteY0-520" fmla="*/ 0 h 6735189"/>
              <a:gd name="connsiteX1-521" fmla="*/ 6858000 w 6858003"/>
              <a:gd name="connsiteY1-522" fmla="*/ 1951051 h 6735189"/>
              <a:gd name="connsiteX2-523" fmla="*/ 6858000 w 6858003"/>
              <a:gd name="connsiteY2-524" fmla="*/ 2095473 h 6735189"/>
              <a:gd name="connsiteX3-525" fmla="*/ 6858000 w 6858003"/>
              <a:gd name="connsiteY3-526" fmla="*/ 2554539 h 6735189"/>
              <a:gd name="connsiteX4-527" fmla="*/ 6858000 w 6858003"/>
              <a:gd name="connsiteY4-528" fmla="*/ 4229818 h 6735189"/>
              <a:gd name="connsiteX5-529" fmla="*/ 6858000 w 6858003"/>
              <a:gd name="connsiteY5-530" fmla="*/ 4374240 h 6735189"/>
              <a:gd name="connsiteX6-531" fmla="*/ 6858000 w 6858003"/>
              <a:gd name="connsiteY6-532" fmla="*/ 4456422 h 6735189"/>
              <a:gd name="connsiteX7-533" fmla="*/ 6858000 w 6858003"/>
              <a:gd name="connsiteY7-534" fmla="*/ 6735189 h 6735189"/>
              <a:gd name="connsiteX8-535" fmla="*/ 0 w 6858003"/>
              <a:gd name="connsiteY8-536" fmla="*/ 6735189 h 6735189"/>
              <a:gd name="connsiteX9-537" fmla="*/ 0 w 6858003"/>
              <a:gd name="connsiteY9-538" fmla="*/ 4456422 h 6735189"/>
              <a:gd name="connsiteX10-539" fmla="*/ 0 w 6858003"/>
              <a:gd name="connsiteY10-540" fmla="*/ 4374240 h 6735189"/>
              <a:gd name="connsiteX11-541" fmla="*/ 0 w 6858003"/>
              <a:gd name="connsiteY11-542" fmla="*/ 4229818 h 6735189"/>
              <a:gd name="connsiteX12-543" fmla="*/ 0 w 6858003"/>
              <a:gd name="connsiteY12-544" fmla="*/ 3571696 h 6735189"/>
              <a:gd name="connsiteX13-545" fmla="*/ 0 w 6858003"/>
              <a:gd name="connsiteY13-546" fmla="*/ 2095473 h 6735189"/>
              <a:gd name="connsiteX14-547" fmla="*/ 0 w 6858003"/>
              <a:gd name="connsiteY14-548" fmla="*/ 1951051 h 6735189"/>
              <a:gd name="connsiteX15-549" fmla="*/ 0 w 6858003"/>
              <a:gd name="connsiteY15-550" fmla="*/ 1292929 h 6735189"/>
              <a:gd name="connsiteX16-551" fmla="*/ 6858003 w 6858003"/>
              <a:gd name="connsiteY16-552" fmla="*/ 0 h 6735189"/>
              <a:gd name="connsiteX0-553" fmla="*/ 6858003 w 6858003"/>
              <a:gd name="connsiteY0-554" fmla="*/ 0 h 6735189"/>
              <a:gd name="connsiteX1-555" fmla="*/ 6858000 w 6858003"/>
              <a:gd name="connsiteY1-556" fmla="*/ 1951051 h 6735189"/>
              <a:gd name="connsiteX2-557" fmla="*/ 6858000 w 6858003"/>
              <a:gd name="connsiteY2-558" fmla="*/ 2095473 h 6735189"/>
              <a:gd name="connsiteX3-559" fmla="*/ 6858000 w 6858003"/>
              <a:gd name="connsiteY3-560" fmla="*/ 2554539 h 6735189"/>
              <a:gd name="connsiteX4-561" fmla="*/ 6858000 w 6858003"/>
              <a:gd name="connsiteY4-562" fmla="*/ 4229818 h 6735189"/>
              <a:gd name="connsiteX5-563" fmla="*/ 6858000 w 6858003"/>
              <a:gd name="connsiteY5-564" fmla="*/ 4374240 h 6735189"/>
              <a:gd name="connsiteX6-565" fmla="*/ 6858000 w 6858003"/>
              <a:gd name="connsiteY6-566" fmla="*/ 4456422 h 6735189"/>
              <a:gd name="connsiteX7-567" fmla="*/ 6858000 w 6858003"/>
              <a:gd name="connsiteY7-568" fmla="*/ 6735189 h 6735189"/>
              <a:gd name="connsiteX8-569" fmla="*/ 0 w 6858003"/>
              <a:gd name="connsiteY8-570" fmla="*/ 6735189 h 6735189"/>
              <a:gd name="connsiteX9-571" fmla="*/ 0 w 6858003"/>
              <a:gd name="connsiteY9-572" fmla="*/ 4456422 h 6735189"/>
              <a:gd name="connsiteX10-573" fmla="*/ 0 w 6858003"/>
              <a:gd name="connsiteY10-574" fmla="*/ 4374240 h 6735189"/>
              <a:gd name="connsiteX11-575" fmla="*/ 0 w 6858003"/>
              <a:gd name="connsiteY11-576" fmla="*/ 4229818 h 6735189"/>
              <a:gd name="connsiteX12-577" fmla="*/ 0 w 6858003"/>
              <a:gd name="connsiteY12-578" fmla="*/ 3571696 h 6735189"/>
              <a:gd name="connsiteX13-579" fmla="*/ 0 w 6858003"/>
              <a:gd name="connsiteY13-580" fmla="*/ 2095473 h 6735189"/>
              <a:gd name="connsiteX14-581" fmla="*/ 0 w 6858003"/>
              <a:gd name="connsiteY14-582" fmla="*/ 1951051 h 6735189"/>
              <a:gd name="connsiteX15-583" fmla="*/ 0 w 6858003"/>
              <a:gd name="connsiteY15-584" fmla="*/ 1292929 h 6735189"/>
              <a:gd name="connsiteX16-585" fmla="*/ 6858003 w 6858003"/>
              <a:gd name="connsiteY16-586" fmla="*/ 0 h 6735189"/>
              <a:gd name="connsiteX0-587" fmla="*/ 6858003 w 6858003"/>
              <a:gd name="connsiteY0-588" fmla="*/ 0 h 7431875"/>
              <a:gd name="connsiteX1-589" fmla="*/ 6858000 w 6858003"/>
              <a:gd name="connsiteY1-590" fmla="*/ 2647737 h 7431875"/>
              <a:gd name="connsiteX2-591" fmla="*/ 6858000 w 6858003"/>
              <a:gd name="connsiteY2-592" fmla="*/ 2792159 h 7431875"/>
              <a:gd name="connsiteX3-593" fmla="*/ 6858000 w 6858003"/>
              <a:gd name="connsiteY3-594" fmla="*/ 3251225 h 7431875"/>
              <a:gd name="connsiteX4-595" fmla="*/ 6858000 w 6858003"/>
              <a:gd name="connsiteY4-596" fmla="*/ 4926504 h 7431875"/>
              <a:gd name="connsiteX5-597" fmla="*/ 6858000 w 6858003"/>
              <a:gd name="connsiteY5-598" fmla="*/ 5070926 h 7431875"/>
              <a:gd name="connsiteX6-599" fmla="*/ 6858000 w 6858003"/>
              <a:gd name="connsiteY6-600" fmla="*/ 5153108 h 7431875"/>
              <a:gd name="connsiteX7-601" fmla="*/ 6858000 w 6858003"/>
              <a:gd name="connsiteY7-602" fmla="*/ 7431875 h 7431875"/>
              <a:gd name="connsiteX8-603" fmla="*/ 0 w 6858003"/>
              <a:gd name="connsiteY8-604" fmla="*/ 7431875 h 7431875"/>
              <a:gd name="connsiteX9-605" fmla="*/ 0 w 6858003"/>
              <a:gd name="connsiteY9-606" fmla="*/ 5153108 h 7431875"/>
              <a:gd name="connsiteX10-607" fmla="*/ 0 w 6858003"/>
              <a:gd name="connsiteY10-608" fmla="*/ 5070926 h 7431875"/>
              <a:gd name="connsiteX11-609" fmla="*/ 0 w 6858003"/>
              <a:gd name="connsiteY11-610" fmla="*/ 4926504 h 7431875"/>
              <a:gd name="connsiteX12-611" fmla="*/ 0 w 6858003"/>
              <a:gd name="connsiteY12-612" fmla="*/ 4268382 h 7431875"/>
              <a:gd name="connsiteX13-613" fmla="*/ 0 w 6858003"/>
              <a:gd name="connsiteY13-614" fmla="*/ 2792159 h 7431875"/>
              <a:gd name="connsiteX14-615" fmla="*/ 0 w 6858003"/>
              <a:gd name="connsiteY14-616" fmla="*/ 2647737 h 7431875"/>
              <a:gd name="connsiteX15-617" fmla="*/ 0 w 6858003"/>
              <a:gd name="connsiteY15-618" fmla="*/ 1989615 h 7431875"/>
              <a:gd name="connsiteX16-619" fmla="*/ 6858003 w 6858003"/>
              <a:gd name="connsiteY16-620" fmla="*/ 0 h 7431875"/>
              <a:gd name="connsiteX0-621" fmla="*/ 6872517 w 6872517"/>
              <a:gd name="connsiteY0-622" fmla="*/ 0 h 7431875"/>
              <a:gd name="connsiteX1-623" fmla="*/ 6872514 w 6872517"/>
              <a:gd name="connsiteY1-624" fmla="*/ 2647737 h 7431875"/>
              <a:gd name="connsiteX2-625" fmla="*/ 6872514 w 6872517"/>
              <a:gd name="connsiteY2-626" fmla="*/ 2792159 h 7431875"/>
              <a:gd name="connsiteX3-627" fmla="*/ 6872514 w 6872517"/>
              <a:gd name="connsiteY3-628" fmla="*/ 3251225 h 7431875"/>
              <a:gd name="connsiteX4-629" fmla="*/ 6872514 w 6872517"/>
              <a:gd name="connsiteY4-630" fmla="*/ 4926504 h 7431875"/>
              <a:gd name="connsiteX5-631" fmla="*/ 6872514 w 6872517"/>
              <a:gd name="connsiteY5-632" fmla="*/ 5070926 h 7431875"/>
              <a:gd name="connsiteX6-633" fmla="*/ 6872514 w 6872517"/>
              <a:gd name="connsiteY6-634" fmla="*/ 5153108 h 7431875"/>
              <a:gd name="connsiteX7-635" fmla="*/ 6872514 w 6872517"/>
              <a:gd name="connsiteY7-636" fmla="*/ 7431875 h 7431875"/>
              <a:gd name="connsiteX8-637" fmla="*/ 14514 w 6872517"/>
              <a:gd name="connsiteY8-638" fmla="*/ 7431875 h 7431875"/>
              <a:gd name="connsiteX9-639" fmla="*/ 14514 w 6872517"/>
              <a:gd name="connsiteY9-640" fmla="*/ 5153108 h 7431875"/>
              <a:gd name="connsiteX10-641" fmla="*/ 14514 w 6872517"/>
              <a:gd name="connsiteY10-642" fmla="*/ 5070926 h 7431875"/>
              <a:gd name="connsiteX11-643" fmla="*/ 14514 w 6872517"/>
              <a:gd name="connsiteY11-644" fmla="*/ 4926504 h 7431875"/>
              <a:gd name="connsiteX12-645" fmla="*/ 14514 w 6872517"/>
              <a:gd name="connsiteY12-646" fmla="*/ 4268382 h 7431875"/>
              <a:gd name="connsiteX13-647" fmla="*/ 14514 w 6872517"/>
              <a:gd name="connsiteY13-648" fmla="*/ 2792159 h 7431875"/>
              <a:gd name="connsiteX14-649" fmla="*/ 14514 w 6872517"/>
              <a:gd name="connsiteY14-650" fmla="*/ 2647737 h 7431875"/>
              <a:gd name="connsiteX15-651" fmla="*/ 0 w 6872517"/>
              <a:gd name="connsiteY15-652" fmla="*/ 480129 h 7431875"/>
              <a:gd name="connsiteX16-653" fmla="*/ 6872517 w 6872517"/>
              <a:gd name="connsiteY16-654" fmla="*/ 0 h 7431875"/>
              <a:gd name="connsiteX0-655" fmla="*/ 6858003 w 6858003"/>
              <a:gd name="connsiteY0-656" fmla="*/ 0 h 7431875"/>
              <a:gd name="connsiteX1-657" fmla="*/ 6858000 w 6858003"/>
              <a:gd name="connsiteY1-658" fmla="*/ 2647737 h 7431875"/>
              <a:gd name="connsiteX2-659" fmla="*/ 6858000 w 6858003"/>
              <a:gd name="connsiteY2-660" fmla="*/ 2792159 h 7431875"/>
              <a:gd name="connsiteX3-661" fmla="*/ 6858000 w 6858003"/>
              <a:gd name="connsiteY3-662" fmla="*/ 3251225 h 7431875"/>
              <a:gd name="connsiteX4-663" fmla="*/ 6858000 w 6858003"/>
              <a:gd name="connsiteY4-664" fmla="*/ 4926504 h 7431875"/>
              <a:gd name="connsiteX5-665" fmla="*/ 6858000 w 6858003"/>
              <a:gd name="connsiteY5-666" fmla="*/ 5070926 h 7431875"/>
              <a:gd name="connsiteX6-667" fmla="*/ 6858000 w 6858003"/>
              <a:gd name="connsiteY6-668" fmla="*/ 5153108 h 7431875"/>
              <a:gd name="connsiteX7-669" fmla="*/ 6858000 w 6858003"/>
              <a:gd name="connsiteY7-670" fmla="*/ 7431875 h 7431875"/>
              <a:gd name="connsiteX8-671" fmla="*/ 0 w 6858003"/>
              <a:gd name="connsiteY8-672" fmla="*/ 7431875 h 7431875"/>
              <a:gd name="connsiteX9-673" fmla="*/ 0 w 6858003"/>
              <a:gd name="connsiteY9-674" fmla="*/ 5153108 h 7431875"/>
              <a:gd name="connsiteX10-675" fmla="*/ 0 w 6858003"/>
              <a:gd name="connsiteY10-676" fmla="*/ 5070926 h 7431875"/>
              <a:gd name="connsiteX11-677" fmla="*/ 0 w 6858003"/>
              <a:gd name="connsiteY11-678" fmla="*/ 4926504 h 7431875"/>
              <a:gd name="connsiteX12-679" fmla="*/ 0 w 6858003"/>
              <a:gd name="connsiteY12-680" fmla="*/ 4268382 h 7431875"/>
              <a:gd name="connsiteX13-681" fmla="*/ 0 w 6858003"/>
              <a:gd name="connsiteY13-682" fmla="*/ 2792159 h 7431875"/>
              <a:gd name="connsiteX14-683" fmla="*/ 0 w 6858003"/>
              <a:gd name="connsiteY14-684" fmla="*/ 2647737 h 7431875"/>
              <a:gd name="connsiteX15-685" fmla="*/ 0 w 6858003"/>
              <a:gd name="connsiteY15-686" fmla="*/ 552701 h 7431875"/>
              <a:gd name="connsiteX16-687" fmla="*/ 6858003 w 6858003"/>
              <a:gd name="connsiteY16-688" fmla="*/ 0 h 7431875"/>
              <a:gd name="connsiteX0-689" fmla="*/ 6858003 w 6858003"/>
              <a:gd name="connsiteY0-690" fmla="*/ 0 h 7431875"/>
              <a:gd name="connsiteX1-691" fmla="*/ 6858000 w 6858003"/>
              <a:gd name="connsiteY1-692" fmla="*/ 2647737 h 7431875"/>
              <a:gd name="connsiteX2-693" fmla="*/ 6858000 w 6858003"/>
              <a:gd name="connsiteY2-694" fmla="*/ 2792159 h 7431875"/>
              <a:gd name="connsiteX3-695" fmla="*/ 6858000 w 6858003"/>
              <a:gd name="connsiteY3-696" fmla="*/ 3251225 h 7431875"/>
              <a:gd name="connsiteX4-697" fmla="*/ 6858000 w 6858003"/>
              <a:gd name="connsiteY4-698" fmla="*/ 4926504 h 7431875"/>
              <a:gd name="connsiteX5-699" fmla="*/ 6858000 w 6858003"/>
              <a:gd name="connsiteY5-700" fmla="*/ 5070926 h 7431875"/>
              <a:gd name="connsiteX6-701" fmla="*/ 6858000 w 6858003"/>
              <a:gd name="connsiteY6-702" fmla="*/ 5153108 h 7431875"/>
              <a:gd name="connsiteX7-703" fmla="*/ 6858000 w 6858003"/>
              <a:gd name="connsiteY7-704" fmla="*/ 7431875 h 7431875"/>
              <a:gd name="connsiteX8-705" fmla="*/ 0 w 6858003"/>
              <a:gd name="connsiteY8-706" fmla="*/ 7431875 h 7431875"/>
              <a:gd name="connsiteX9-707" fmla="*/ 0 w 6858003"/>
              <a:gd name="connsiteY9-708" fmla="*/ 5153108 h 7431875"/>
              <a:gd name="connsiteX10-709" fmla="*/ 0 w 6858003"/>
              <a:gd name="connsiteY10-710" fmla="*/ 5070926 h 7431875"/>
              <a:gd name="connsiteX11-711" fmla="*/ 0 w 6858003"/>
              <a:gd name="connsiteY11-712" fmla="*/ 4926504 h 7431875"/>
              <a:gd name="connsiteX12-713" fmla="*/ 0 w 6858003"/>
              <a:gd name="connsiteY12-714" fmla="*/ 4268382 h 7431875"/>
              <a:gd name="connsiteX13-715" fmla="*/ 0 w 6858003"/>
              <a:gd name="connsiteY13-716" fmla="*/ 2792159 h 7431875"/>
              <a:gd name="connsiteX14-717" fmla="*/ 0 w 6858003"/>
              <a:gd name="connsiteY14-718" fmla="*/ 552701 h 7431875"/>
              <a:gd name="connsiteX15-719" fmla="*/ 6858003 w 6858003"/>
              <a:gd name="connsiteY15-720" fmla="*/ 0 h 7431875"/>
              <a:gd name="connsiteX0-721" fmla="*/ 6858003 w 6858003"/>
              <a:gd name="connsiteY0-722" fmla="*/ 0 h 7431875"/>
              <a:gd name="connsiteX1-723" fmla="*/ 6858000 w 6858003"/>
              <a:gd name="connsiteY1-724" fmla="*/ 2647737 h 7431875"/>
              <a:gd name="connsiteX2-725" fmla="*/ 6858000 w 6858003"/>
              <a:gd name="connsiteY2-726" fmla="*/ 2792159 h 7431875"/>
              <a:gd name="connsiteX3-727" fmla="*/ 6858000 w 6858003"/>
              <a:gd name="connsiteY3-728" fmla="*/ 3251225 h 7431875"/>
              <a:gd name="connsiteX4-729" fmla="*/ 6858000 w 6858003"/>
              <a:gd name="connsiteY4-730" fmla="*/ 4926504 h 7431875"/>
              <a:gd name="connsiteX5-731" fmla="*/ 6858000 w 6858003"/>
              <a:gd name="connsiteY5-732" fmla="*/ 5070926 h 7431875"/>
              <a:gd name="connsiteX6-733" fmla="*/ 6858000 w 6858003"/>
              <a:gd name="connsiteY6-734" fmla="*/ 5153108 h 7431875"/>
              <a:gd name="connsiteX7-735" fmla="*/ 6858000 w 6858003"/>
              <a:gd name="connsiteY7-736" fmla="*/ 7431875 h 7431875"/>
              <a:gd name="connsiteX8-737" fmla="*/ 0 w 6858003"/>
              <a:gd name="connsiteY8-738" fmla="*/ 7431875 h 7431875"/>
              <a:gd name="connsiteX9-739" fmla="*/ 0 w 6858003"/>
              <a:gd name="connsiteY9-740" fmla="*/ 5153108 h 7431875"/>
              <a:gd name="connsiteX10-741" fmla="*/ 0 w 6858003"/>
              <a:gd name="connsiteY10-742" fmla="*/ 5070926 h 7431875"/>
              <a:gd name="connsiteX11-743" fmla="*/ 0 w 6858003"/>
              <a:gd name="connsiteY11-744" fmla="*/ 4926504 h 7431875"/>
              <a:gd name="connsiteX12-745" fmla="*/ 0 w 6858003"/>
              <a:gd name="connsiteY12-746" fmla="*/ 4268382 h 7431875"/>
              <a:gd name="connsiteX13-747" fmla="*/ 0 w 6858003"/>
              <a:gd name="connsiteY13-748" fmla="*/ 552701 h 7431875"/>
              <a:gd name="connsiteX14-749" fmla="*/ 6858003 w 6858003"/>
              <a:gd name="connsiteY14-750" fmla="*/ 0 h 7431875"/>
              <a:gd name="connsiteX0-751" fmla="*/ 6858003 w 6858003"/>
              <a:gd name="connsiteY0-752" fmla="*/ 0 h 7431875"/>
              <a:gd name="connsiteX1-753" fmla="*/ 6858000 w 6858003"/>
              <a:gd name="connsiteY1-754" fmla="*/ 2647737 h 7431875"/>
              <a:gd name="connsiteX2-755" fmla="*/ 6858000 w 6858003"/>
              <a:gd name="connsiteY2-756" fmla="*/ 2792159 h 7431875"/>
              <a:gd name="connsiteX3-757" fmla="*/ 6858000 w 6858003"/>
              <a:gd name="connsiteY3-758" fmla="*/ 3251225 h 7431875"/>
              <a:gd name="connsiteX4-759" fmla="*/ 6858000 w 6858003"/>
              <a:gd name="connsiteY4-760" fmla="*/ 4926504 h 7431875"/>
              <a:gd name="connsiteX5-761" fmla="*/ 6858000 w 6858003"/>
              <a:gd name="connsiteY5-762" fmla="*/ 5070926 h 7431875"/>
              <a:gd name="connsiteX6-763" fmla="*/ 6858000 w 6858003"/>
              <a:gd name="connsiteY6-764" fmla="*/ 5153108 h 7431875"/>
              <a:gd name="connsiteX7-765" fmla="*/ 6858000 w 6858003"/>
              <a:gd name="connsiteY7-766" fmla="*/ 7431875 h 7431875"/>
              <a:gd name="connsiteX8-767" fmla="*/ 0 w 6858003"/>
              <a:gd name="connsiteY8-768" fmla="*/ 7431875 h 7431875"/>
              <a:gd name="connsiteX9-769" fmla="*/ 0 w 6858003"/>
              <a:gd name="connsiteY9-770" fmla="*/ 5153108 h 7431875"/>
              <a:gd name="connsiteX10-771" fmla="*/ 0 w 6858003"/>
              <a:gd name="connsiteY10-772" fmla="*/ 5070926 h 7431875"/>
              <a:gd name="connsiteX11-773" fmla="*/ 0 w 6858003"/>
              <a:gd name="connsiteY11-774" fmla="*/ 4926504 h 7431875"/>
              <a:gd name="connsiteX12-775" fmla="*/ 0 w 6858003"/>
              <a:gd name="connsiteY12-776" fmla="*/ 552701 h 7431875"/>
              <a:gd name="connsiteX13-777" fmla="*/ 6858003 w 6858003"/>
              <a:gd name="connsiteY13-778" fmla="*/ 0 h 7431875"/>
              <a:gd name="connsiteX0-779" fmla="*/ 6858003 w 6858003"/>
              <a:gd name="connsiteY0-780" fmla="*/ 0 h 7431875"/>
              <a:gd name="connsiteX1-781" fmla="*/ 6858000 w 6858003"/>
              <a:gd name="connsiteY1-782" fmla="*/ 2647737 h 7431875"/>
              <a:gd name="connsiteX2-783" fmla="*/ 6858000 w 6858003"/>
              <a:gd name="connsiteY2-784" fmla="*/ 2792159 h 7431875"/>
              <a:gd name="connsiteX3-785" fmla="*/ 6858000 w 6858003"/>
              <a:gd name="connsiteY3-786" fmla="*/ 3251225 h 7431875"/>
              <a:gd name="connsiteX4-787" fmla="*/ 6858000 w 6858003"/>
              <a:gd name="connsiteY4-788" fmla="*/ 4926504 h 7431875"/>
              <a:gd name="connsiteX5-789" fmla="*/ 6858000 w 6858003"/>
              <a:gd name="connsiteY5-790" fmla="*/ 5070926 h 7431875"/>
              <a:gd name="connsiteX6-791" fmla="*/ 6858000 w 6858003"/>
              <a:gd name="connsiteY6-792" fmla="*/ 5153108 h 7431875"/>
              <a:gd name="connsiteX7-793" fmla="*/ 6858000 w 6858003"/>
              <a:gd name="connsiteY7-794" fmla="*/ 7431875 h 7431875"/>
              <a:gd name="connsiteX8-795" fmla="*/ 0 w 6858003"/>
              <a:gd name="connsiteY8-796" fmla="*/ 7431875 h 7431875"/>
              <a:gd name="connsiteX9-797" fmla="*/ 0 w 6858003"/>
              <a:gd name="connsiteY9-798" fmla="*/ 5153108 h 7431875"/>
              <a:gd name="connsiteX10-799" fmla="*/ 0 w 6858003"/>
              <a:gd name="connsiteY10-800" fmla="*/ 5070926 h 7431875"/>
              <a:gd name="connsiteX11-801" fmla="*/ 0 w 6858003"/>
              <a:gd name="connsiteY11-802" fmla="*/ 552701 h 7431875"/>
              <a:gd name="connsiteX12-803" fmla="*/ 6858003 w 6858003"/>
              <a:gd name="connsiteY12-804" fmla="*/ 0 h 7431875"/>
              <a:gd name="connsiteX0-805" fmla="*/ 6858003 w 6858003"/>
              <a:gd name="connsiteY0-806" fmla="*/ 0 h 7431875"/>
              <a:gd name="connsiteX1-807" fmla="*/ 6858000 w 6858003"/>
              <a:gd name="connsiteY1-808" fmla="*/ 2647737 h 7431875"/>
              <a:gd name="connsiteX2-809" fmla="*/ 6858000 w 6858003"/>
              <a:gd name="connsiteY2-810" fmla="*/ 2792159 h 7431875"/>
              <a:gd name="connsiteX3-811" fmla="*/ 6858000 w 6858003"/>
              <a:gd name="connsiteY3-812" fmla="*/ 3251225 h 7431875"/>
              <a:gd name="connsiteX4-813" fmla="*/ 6858000 w 6858003"/>
              <a:gd name="connsiteY4-814" fmla="*/ 4926504 h 7431875"/>
              <a:gd name="connsiteX5-815" fmla="*/ 6858000 w 6858003"/>
              <a:gd name="connsiteY5-816" fmla="*/ 5070926 h 7431875"/>
              <a:gd name="connsiteX6-817" fmla="*/ 6858000 w 6858003"/>
              <a:gd name="connsiteY6-818" fmla="*/ 5153108 h 7431875"/>
              <a:gd name="connsiteX7-819" fmla="*/ 6858000 w 6858003"/>
              <a:gd name="connsiteY7-820" fmla="*/ 7431875 h 7431875"/>
              <a:gd name="connsiteX8-821" fmla="*/ 0 w 6858003"/>
              <a:gd name="connsiteY8-822" fmla="*/ 7431875 h 7431875"/>
              <a:gd name="connsiteX9-823" fmla="*/ 0 w 6858003"/>
              <a:gd name="connsiteY9-824" fmla="*/ 5153108 h 7431875"/>
              <a:gd name="connsiteX10-825" fmla="*/ 0 w 6858003"/>
              <a:gd name="connsiteY10-826" fmla="*/ 552701 h 7431875"/>
              <a:gd name="connsiteX11-827" fmla="*/ 6858003 w 6858003"/>
              <a:gd name="connsiteY11-828" fmla="*/ 0 h 7431875"/>
              <a:gd name="connsiteX0-829" fmla="*/ 6858003 w 6858003"/>
              <a:gd name="connsiteY0-830" fmla="*/ 0 h 7431875"/>
              <a:gd name="connsiteX1-831" fmla="*/ 6858000 w 6858003"/>
              <a:gd name="connsiteY1-832" fmla="*/ 2647737 h 7431875"/>
              <a:gd name="connsiteX2-833" fmla="*/ 6858000 w 6858003"/>
              <a:gd name="connsiteY2-834" fmla="*/ 2792159 h 7431875"/>
              <a:gd name="connsiteX3-835" fmla="*/ 6858000 w 6858003"/>
              <a:gd name="connsiteY3-836" fmla="*/ 3251225 h 7431875"/>
              <a:gd name="connsiteX4-837" fmla="*/ 6858000 w 6858003"/>
              <a:gd name="connsiteY4-838" fmla="*/ 4926504 h 7431875"/>
              <a:gd name="connsiteX5-839" fmla="*/ 6858000 w 6858003"/>
              <a:gd name="connsiteY5-840" fmla="*/ 5070926 h 7431875"/>
              <a:gd name="connsiteX6-841" fmla="*/ 6858000 w 6858003"/>
              <a:gd name="connsiteY6-842" fmla="*/ 5153108 h 7431875"/>
              <a:gd name="connsiteX7-843" fmla="*/ 6858000 w 6858003"/>
              <a:gd name="connsiteY7-844" fmla="*/ 7431875 h 7431875"/>
              <a:gd name="connsiteX8-845" fmla="*/ 0 w 6858003"/>
              <a:gd name="connsiteY8-846" fmla="*/ 7431875 h 7431875"/>
              <a:gd name="connsiteX9-847" fmla="*/ 0 w 6858003"/>
              <a:gd name="connsiteY9-848" fmla="*/ 552701 h 7431875"/>
              <a:gd name="connsiteX10-849" fmla="*/ 6858003 w 6858003"/>
              <a:gd name="connsiteY10-850" fmla="*/ 0 h 7431875"/>
              <a:gd name="connsiteX0-851" fmla="*/ 6858003 w 6858003"/>
              <a:gd name="connsiteY0-852" fmla="*/ 0 h 7431875"/>
              <a:gd name="connsiteX1-853" fmla="*/ 6858000 w 6858003"/>
              <a:gd name="connsiteY1-854" fmla="*/ 2647737 h 7431875"/>
              <a:gd name="connsiteX2-855" fmla="*/ 6858000 w 6858003"/>
              <a:gd name="connsiteY2-856" fmla="*/ 2792159 h 7431875"/>
              <a:gd name="connsiteX3-857" fmla="*/ 6858000 w 6858003"/>
              <a:gd name="connsiteY3-858" fmla="*/ 3251225 h 7431875"/>
              <a:gd name="connsiteX4-859" fmla="*/ 6858000 w 6858003"/>
              <a:gd name="connsiteY4-860" fmla="*/ 4926504 h 7431875"/>
              <a:gd name="connsiteX5-861" fmla="*/ 6858000 w 6858003"/>
              <a:gd name="connsiteY5-862" fmla="*/ 5070926 h 7431875"/>
              <a:gd name="connsiteX6-863" fmla="*/ 6858000 w 6858003"/>
              <a:gd name="connsiteY6-864" fmla="*/ 7431875 h 7431875"/>
              <a:gd name="connsiteX7-865" fmla="*/ 0 w 6858003"/>
              <a:gd name="connsiteY7-866" fmla="*/ 7431875 h 7431875"/>
              <a:gd name="connsiteX8-867" fmla="*/ 0 w 6858003"/>
              <a:gd name="connsiteY8-868" fmla="*/ 552701 h 7431875"/>
              <a:gd name="connsiteX9-869" fmla="*/ 6858003 w 6858003"/>
              <a:gd name="connsiteY9-870" fmla="*/ 0 h 7431875"/>
              <a:gd name="connsiteX0-871" fmla="*/ 6858003 w 6858003"/>
              <a:gd name="connsiteY0-872" fmla="*/ 0 h 7431875"/>
              <a:gd name="connsiteX1-873" fmla="*/ 6858000 w 6858003"/>
              <a:gd name="connsiteY1-874" fmla="*/ 2647737 h 7431875"/>
              <a:gd name="connsiteX2-875" fmla="*/ 6858000 w 6858003"/>
              <a:gd name="connsiteY2-876" fmla="*/ 2792159 h 7431875"/>
              <a:gd name="connsiteX3-877" fmla="*/ 6858000 w 6858003"/>
              <a:gd name="connsiteY3-878" fmla="*/ 3251225 h 7431875"/>
              <a:gd name="connsiteX4-879" fmla="*/ 6858000 w 6858003"/>
              <a:gd name="connsiteY4-880" fmla="*/ 4926504 h 7431875"/>
              <a:gd name="connsiteX5-881" fmla="*/ 6858000 w 6858003"/>
              <a:gd name="connsiteY5-882" fmla="*/ 7431875 h 7431875"/>
              <a:gd name="connsiteX6-883" fmla="*/ 0 w 6858003"/>
              <a:gd name="connsiteY6-884" fmla="*/ 7431875 h 7431875"/>
              <a:gd name="connsiteX7-885" fmla="*/ 0 w 6858003"/>
              <a:gd name="connsiteY7-886" fmla="*/ 552701 h 7431875"/>
              <a:gd name="connsiteX8-887" fmla="*/ 6858003 w 6858003"/>
              <a:gd name="connsiteY8-888" fmla="*/ 0 h 7431875"/>
              <a:gd name="connsiteX0-889" fmla="*/ 6858003 w 6858003"/>
              <a:gd name="connsiteY0-890" fmla="*/ 0 h 7431875"/>
              <a:gd name="connsiteX1-891" fmla="*/ 6858000 w 6858003"/>
              <a:gd name="connsiteY1-892" fmla="*/ 2647737 h 7431875"/>
              <a:gd name="connsiteX2-893" fmla="*/ 6858000 w 6858003"/>
              <a:gd name="connsiteY2-894" fmla="*/ 2792159 h 7431875"/>
              <a:gd name="connsiteX3-895" fmla="*/ 6858000 w 6858003"/>
              <a:gd name="connsiteY3-896" fmla="*/ 3251225 h 7431875"/>
              <a:gd name="connsiteX4-897" fmla="*/ 6858000 w 6858003"/>
              <a:gd name="connsiteY4-898" fmla="*/ 7431875 h 7431875"/>
              <a:gd name="connsiteX5-899" fmla="*/ 0 w 6858003"/>
              <a:gd name="connsiteY5-900" fmla="*/ 7431875 h 7431875"/>
              <a:gd name="connsiteX6-901" fmla="*/ 0 w 6858003"/>
              <a:gd name="connsiteY6-902" fmla="*/ 552701 h 7431875"/>
              <a:gd name="connsiteX7-903" fmla="*/ 6858003 w 6858003"/>
              <a:gd name="connsiteY7-904" fmla="*/ 0 h 7431875"/>
              <a:gd name="connsiteX0-905" fmla="*/ 6858003 w 6858003"/>
              <a:gd name="connsiteY0-906" fmla="*/ 0 h 7431875"/>
              <a:gd name="connsiteX1-907" fmla="*/ 6858000 w 6858003"/>
              <a:gd name="connsiteY1-908" fmla="*/ 2647737 h 7431875"/>
              <a:gd name="connsiteX2-909" fmla="*/ 6858000 w 6858003"/>
              <a:gd name="connsiteY2-910" fmla="*/ 2792159 h 7431875"/>
              <a:gd name="connsiteX3-911" fmla="*/ 6858000 w 6858003"/>
              <a:gd name="connsiteY3-912" fmla="*/ 7431875 h 7431875"/>
              <a:gd name="connsiteX4-913" fmla="*/ 0 w 6858003"/>
              <a:gd name="connsiteY4-914" fmla="*/ 7431875 h 7431875"/>
              <a:gd name="connsiteX5-915" fmla="*/ 0 w 6858003"/>
              <a:gd name="connsiteY5-916" fmla="*/ 552701 h 7431875"/>
              <a:gd name="connsiteX6-917" fmla="*/ 6858003 w 6858003"/>
              <a:gd name="connsiteY6-918" fmla="*/ 0 h 7431875"/>
              <a:gd name="connsiteX0-919" fmla="*/ 6858003 w 6858003"/>
              <a:gd name="connsiteY0-920" fmla="*/ 0 h 7431875"/>
              <a:gd name="connsiteX1-921" fmla="*/ 6858000 w 6858003"/>
              <a:gd name="connsiteY1-922" fmla="*/ 2647737 h 7431875"/>
              <a:gd name="connsiteX2-923" fmla="*/ 6858000 w 6858003"/>
              <a:gd name="connsiteY2-924" fmla="*/ 7431875 h 7431875"/>
              <a:gd name="connsiteX3-925" fmla="*/ 0 w 6858003"/>
              <a:gd name="connsiteY3-926" fmla="*/ 7431875 h 7431875"/>
              <a:gd name="connsiteX4-927" fmla="*/ 0 w 6858003"/>
              <a:gd name="connsiteY4-928" fmla="*/ 552701 h 7431875"/>
              <a:gd name="connsiteX5-929" fmla="*/ 6858003 w 6858003"/>
              <a:gd name="connsiteY5-930" fmla="*/ 0 h 7431875"/>
              <a:gd name="connsiteX0-931" fmla="*/ 6872517 w 6872517"/>
              <a:gd name="connsiteY0-932" fmla="*/ 42385 h 6879174"/>
              <a:gd name="connsiteX1-933" fmla="*/ 6858000 w 6872517"/>
              <a:gd name="connsiteY1-934" fmla="*/ 2095036 h 6879174"/>
              <a:gd name="connsiteX2-935" fmla="*/ 6858000 w 6872517"/>
              <a:gd name="connsiteY2-936" fmla="*/ 6879174 h 6879174"/>
              <a:gd name="connsiteX3-937" fmla="*/ 0 w 6872517"/>
              <a:gd name="connsiteY3-938" fmla="*/ 6879174 h 6879174"/>
              <a:gd name="connsiteX4-939" fmla="*/ 0 w 6872517"/>
              <a:gd name="connsiteY4-940" fmla="*/ 0 h 6879174"/>
              <a:gd name="connsiteX5-941" fmla="*/ 6872517 w 6872517"/>
              <a:gd name="connsiteY5-942" fmla="*/ 42385 h 6879174"/>
              <a:gd name="connsiteX0-943" fmla="*/ 6872520 w 6872520"/>
              <a:gd name="connsiteY0-944" fmla="*/ 0 h 6880332"/>
              <a:gd name="connsiteX1-945" fmla="*/ 6858000 w 6872520"/>
              <a:gd name="connsiteY1-946" fmla="*/ 2096194 h 6880332"/>
              <a:gd name="connsiteX2-947" fmla="*/ 6858000 w 6872520"/>
              <a:gd name="connsiteY2-948" fmla="*/ 6880332 h 6880332"/>
              <a:gd name="connsiteX3-949" fmla="*/ 0 w 6872520"/>
              <a:gd name="connsiteY3-950" fmla="*/ 6880332 h 6880332"/>
              <a:gd name="connsiteX4-951" fmla="*/ 0 w 6872520"/>
              <a:gd name="connsiteY4-952" fmla="*/ 1158 h 6880332"/>
              <a:gd name="connsiteX5-953" fmla="*/ 6872520 w 6872520"/>
              <a:gd name="connsiteY5-954" fmla="*/ 0 h 6880332"/>
              <a:gd name="connsiteX0-955" fmla="*/ 6872520 w 6872520"/>
              <a:gd name="connsiteY0-956" fmla="*/ 0 h 6880332"/>
              <a:gd name="connsiteX1-957" fmla="*/ 6858000 w 6872520"/>
              <a:gd name="connsiteY1-958" fmla="*/ 2096194 h 6880332"/>
              <a:gd name="connsiteX2-959" fmla="*/ 6858000 w 6872520"/>
              <a:gd name="connsiteY2-960" fmla="*/ 6880332 h 6880332"/>
              <a:gd name="connsiteX3-961" fmla="*/ 0 w 6872520"/>
              <a:gd name="connsiteY3-962" fmla="*/ 6880332 h 6880332"/>
              <a:gd name="connsiteX4-963" fmla="*/ 0 w 6872520"/>
              <a:gd name="connsiteY4-964" fmla="*/ 1158 h 6880332"/>
              <a:gd name="connsiteX5-965" fmla="*/ 6872520 w 6872520"/>
              <a:gd name="connsiteY5-966" fmla="*/ 0 h 6880332"/>
              <a:gd name="connsiteX0-967" fmla="*/ 6843491 w 6858000"/>
              <a:gd name="connsiteY0-968" fmla="*/ 202042 h 6879174"/>
              <a:gd name="connsiteX1-969" fmla="*/ 6858000 w 6858000"/>
              <a:gd name="connsiteY1-970" fmla="*/ 2095036 h 6879174"/>
              <a:gd name="connsiteX2-971" fmla="*/ 6858000 w 6858000"/>
              <a:gd name="connsiteY2-972" fmla="*/ 6879174 h 6879174"/>
              <a:gd name="connsiteX3-973" fmla="*/ 0 w 6858000"/>
              <a:gd name="connsiteY3-974" fmla="*/ 6879174 h 6879174"/>
              <a:gd name="connsiteX4-975" fmla="*/ 0 w 6858000"/>
              <a:gd name="connsiteY4-976" fmla="*/ 0 h 6879174"/>
              <a:gd name="connsiteX5-977" fmla="*/ 6843491 w 6858000"/>
              <a:gd name="connsiteY5-978" fmla="*/ 202042 h 6879174"/>
              <a:gd name="connsiteX0-979" fmla="*/ 6843491 w 6858000"/>
              <a:gd name="connsiteY0-980" fmla="*/ 202042 h 6879174"/>
              <a:gd name="connsiteX1-981" fmla="*/ 6858000 w 6858000"/>
              <a:gd name="connsiteY1-982" fmla="*/ 2095036 h 6879174"/>
              <a:gd name="connsiteX2-983" fmla="*/ 6858000 w 6858000"/>
              <a:gd name="connsiteY2-984" fmla="*/ 6879174 h 6879174"/>
              <a:gd name="connsiteX3-985" fmla="*/ 0 w 6858000"/>
              <a:gd name="connsiteY3-986" fmla="*/ 6879174 h 6879174"/>
              <a:gd name="connsiteX4-987" fmla="*/ 0 w 6858000"/>
              <a:gd name="connsiteY4-988" fmla="*/ 0 h 6879174"/>
              <a:gd name="connsiteX5-989" fmla="*/ 6843491 w 6858000"/>
              <a:gd name="connsiteY5-990" fmla="*/ 202042 h 6879174"/>
              <a:gd name="connsiteX0-991" fmla="*/ 6843491 w 6858000"/>
              <a:gd name="connsiteY0-992" fmla="*/ 202042 h 6879174"/>
              <a:gd name="connsiteX1-993" fmla="*/ 6858000 w 6858000"/>
              <a:gd name="connsiteY1-994" fmla="*/ 2095036 h 6879174"/>
              <a:gd name="connsiteX2-995" fmla="*/ 6858000 w 6858000"/>
              <a:gd name="connsiteY2-996" fmla="*/ 6879174 h 6879174"/>
              <a:gd name="connsiteX3-997" fmla="*/ 0 w 6858000"/>
              <a:gd name="connsiteY3-998" fmla="*/ 6879174 h 6879174"/>
              <a:gd name="connsiteX4-999" fmla="*/ 0 w 6858000"/>
              <a:gd name="connsiteY4-1000" fmla="*/ 0 h 6879174"/>
              <a:gd name="connsiteX5-1001" fmla="*/ 6843491 w 6858000"/>
              <a:gd name="connsiteY5-1002" fmla="*/ 202042 h 6879174"/>
              <a:gd name="connsiteX0-1003" fmla="*/ 6856191 w 6858000"/>
              <a:gd name="connsiteY0-1004" fmla="*/ 214742 h 6879174"/>
              <a:gd name="connsiteX1-1005" fmla="*/ 6858000 w 6858000"/>
              <a:gd name="connsiteY1-1006" fmla="*/ 2095036 h 6879174"/>
              <a:gd name="connsiteX2-1007" fmla="*/ 6858000 w 6858000"/>
              <a:gd name="connsiteY2-1008" fmla="*/ 6879174 h 6879174"/>
              <a:gd name="connsiteX3-1009" fmla="*/ 0 w 6858000"/>
              <a:gd name="connsiteY3-1010" fmla="*/ 6879174 h 6879174"/>
              <a:gd name="connsiteX4-1011" fmla="*/ 0 w 6858000"/>
              <a:gd name="connsiteY4-1012" fmla="*/ 0 h 6879174"/>
              <a:gd name="connsiteX5-1013" fmla="*/ 6856191 w 6858000"/>
              <a:gd name="connsiteY5-1014" fmla="*/ 214742 h 6879174"/>
              <a:gd name="connsiteX0-1015" fmla="*/ 6856191 w 6858000"/>
              <a:gd name="connsiteY0-1016" fmla="*/ 209979 h 6879174"/>
              <a:gd name="connsiteX1-1017" fmla="*/ 6858000 w 6858000"/>
              <a:gd name="connsiteY1-1018" fmla="*/ 2095036 h 6879174"/>
              <a:gd name="connsiteX2-1019" fmla="*/ 6858000 w 6858000"/>
              <a:gd name="connsiteY2-1020" fmla="*/ 6879174 h 6879174"/>
              <a:gd name="connsiteX3-1021" fmla="*/ 0 w 6858000"/>
              <a:gd name="connsiteY3-1022" fmla="*/ 6879174 h 6879174"/>
              <a:gd name="connsiteX4-1023" fmla="*/ 0 w 6858000"/>
              <a:gd name="connsiteY4-1024" fmla="*/ 0 h 6879174"/>
              <a:gd name="connsiteX5-1025" fmla="*/ 6856191 w 6858000"/>
              <a:gd name="connsiteY5-1026" fmla="*/ 209979 h 6879174"/>
              <a:gd name="connsiteX0-1027" fmla="*/ 6868891 w 6868891"/>
              <a:gd name="connsiteY0-1028" fmla="*/ 197279 h 6879174"/>
              <a:gd name="connsiteX1-1029" fmla="*/ 6858000 w 6868891"/>
              <a:gd name="connsiteY1-1030" fmla="*/ 2095036 h 6879174"/>
              <a:gd name="connsiteX2-1031" fmla="*/ 6858000 w 6868891"/>
              <a:gd name="connsiteY2-1032" fmla="*/ 6879174 h 6879174"/>
              <a:gd name="connsiteX3-1033" fmla="*/ 0 w 6868891"/>
              <a:gd name="connsiteY3-1034" fmla="*/ 6879174 h 6879174"/>
              <a:gd name="connsiteX4-1035" fmla="*/ 0 w 6868891"/>
              <a:gd name="connsiteY4-1036" fmla="*/ 0 h 6879174"/>
              <a:gd name="connsiteX5-1037" fmla="*/ 6868891 w 6868891"/>
              <a:gd name="connsiteY5-1038" fmla="*/ 197279 h 6879174"/>
              <a:gd name="connsiteX0-1039" fmla="*/ 6868891 w 7721392"/>
              <a:gd name="connsiteY0-1040" fmla="*/ 197279 h 6879174"/>
              <a:gd name="connsiteX1-1041" fmla="*/ 6858000 w 7721392"/>
              <a:gd name="connsiteY1-1042" fmla="*/ 6879174 h 6879174"/>
              <a:gd name="connsiteX2-1043" fmla="*/ 0 w 7721392"/>
              <a:gd name="connsiteY2-1044" fmla="*/ 6879174 h 6879174"/>
              <a:gd name="connsiteX3-1045" fmla="*/ 0 w 7721392"/>
              <a:gd name="connsiteY3-1046" fmla="*/ 0 h 6879174"/>
              <a:gd name="connsiteX4-1047" fmla="*/ 6868891 w 7721392"/>
              <a:gd name="connsiteY4-1048" fmla="*/ 197279 h 6879174"/>
              <a:gd name="connsiteX0-1049" fmla="*/ 6868891 w 7373946"/>
              <a:gd name="connsiteY0-1050" fmla="*/ 197279 h 6879174"/>
              <a:gd name="connsiteX1-1051" fmla="*/ 6858000 w 7373946"/>
              <a:gd name="connsiteY1-1052" fmla="*/ 6879174 h 6879174"/>
              <a:gd name="connsiteX2-1053" fmla="*/ 0 w 7373946"/>
              <a:gd name="connsiteY2-1054" fmla="*/ 6879174 h 6879174"/>
              <a:gd name="connsiteX3-1055" fmla="*/ 0 w 7373946"/>
              <a:gd name="connsiteY3-1056" fmla="*/ 0 h 6879174"/>
              <a:gd name="connsiteX4-1057" fmla="*/ 6868891 w 7373946"/>
              <a:gd name="connsiteY4-1058" fmla="*/ 197279 h 6879174"/>
              <a:gd name="connsiteX0-1059" fmla="*/ 6868891 w 8182025"/>
              <a:gd name="connsiteY0-1060" fmla="*/ 197279 h 6879174"/>
              <a:gd name="connsiteX1-1061" fmla="*/ 6858000 w 8182025"/>
              <a:gd name="connsiteY1-1062" fmla="*/ 6879174 h 6879174"/>
              <a:gd name="connsiteX2-1063" fmla="*/ 0 w 8182025"/>
              <a:gd name="connsiteY2-1064" fmla="*/ 6879174 h 6879174"/>
              <a:gd name="connsiteX3-1065" fmla="*/ 0 w 8182025"/>
              <a:gd name="connsiteY3-1066" fmla="*/ 0 h 6879174"/>
              <a:gd name="connsiteX4-1067" fmla="*/ 6868891 w 8182025"/>
              <a:gd name="connsiteY4-1068" fmla="*/ 197279 h 6879174"/>
              <a:gd name="connsiteX0-1069" fmla="*/ 6868891 w 8182025"/>
              <a:gd name="connsiteY0-1070" fmla="*/ 197279 h 6879174"/>
              <a:gd name="connsiteX1-1071" fmla="*/ 6858000 w 8182025"/>
              <a:gd name="connsiteY1-1072" fmla="*/ 6879174 h 6879174"/>
              <a:gd name="connsiteX2-1073" fmla="*/ 0 w 8182025"/>
              <a:gd name="connsiteY2-1074" fmla="*/ 6879174 h 6879174"/>
              <a:gd name="connsiteX3-1075" fmla="*/ 0 w 8182025"/>
              <a:gd name="connsiteY3-1076" fmla="*/ 0 h 6879174"/>
              <a:gd name="connsiteX4-1077" fmla="*/ 6868891 w 8182025"/>
              <a:gd name="connsiteY4-1078" fmla="*/ 197279 h 6879174"/>
              <a:gd name="connsiteX0-1079" fmla="*/ 6868891 w 8182025"/>
              <a:gd name="connsiteY0-1080" fmla="*/ 197279 h 6879174"/>
              <a:gd name="connsiteX1-1081" fmla="*/ 6858000 w 8182025"/>
              <a:gd name="connsiteY1-1082" fmla="*/ 6879174 h 6879174"/>
              <a:gd name="connsiteX2-1083" fmla="*/ 0 w 8182025"/>
              <a:gd name="connsiteY2-1084" fmla="*/ 6879174 h 6879174"/>
              <a:gd name="connsiteX3-1085" fmla="*/ 0 w 8182025"/>
              <a:gd name="connsiteY3-1086" fmla="*/ 0 h 6879174"/>
              <a:gd name="connsiteX4-1087" fmla="*/ 6868891 w 8182025"/>
              <a:gd name="connsiteY4-1088" fmla="*/ 197279 h 6879174"/>
              <a:gd name="connsiteX0-1089" fmla="*/ 6868891 w 8182025"/>
              <a:gd name="connsiteY0-1090" fmla="*/ 197279 h 6879174"/>
              <a:gd name="connsiteX1-1091" fmla="*/ 6858000 w 8182025"/>
              <a:gd name="connsiteY1-1092" fmla="*/ 6879174 h 6879174"/>
              <a:gd name="connsiteX2-1093" fmla="*/ 0 w 8182025"/>
              <a:gd name="connsiteY2-1094" fmla="*/ 6879174 h 6879174"/>
              <a:gd name="connsiteX3-1095" fmla="*/ 0 w 8182025"/>
              <a:gd name="connsiteY3-1096" fmla="*/ 0 h 6879174"/>
              <a:gd name="connsiteX4-1097" fmla="*/ 6868891 w 8182025"/>
              <a:gd name="connsiteY4-1098" fmla="*/ 197279 h 6879174"/>
              <a:gd name="connsiteX0-1099" fmla="*/ 6868891 w 7374082"/>
              <a:gd name="connsiteY0-1100" fmla="*/ 197279 h 7217839"/>
              <a:gd name="connsiteX1-1101" fmla="*/ 6858000 w 7374082"/>
              <a:gd name="connsiteY1-1102" fmla="*/ 6879174 h 7217839"/>
              <a:gd name="connsiteX2-1103" fmla="*/ 0 w 7374082"/>
              <a:gd name="connsiteY2-1104" fmla="*/ 6879174 h 7217839"/>
              <a:gd name="connsiteX3-1105" fmla="*/ 0 w 7374082"/>
              <a:gd name="connsiteY3-1106" fmla="*/ 0 h 7217839"/>
              <a:gd name="connsiteX4-1107" fmla="*/ 6868891 w 7374082"/>
              <a:gd name="connsiteY4-1108" fmla="*/ 197279 h 7217839"/>
              <a:gd name="connsiteX0-1109" fmla="*/ 6868891 w 7513044"/>
              <a:gd name="connsiteY0-1110" fmla="*/ 197279 h 6879174"/>
              <a:gd name="connsiteX1-1111" fmla="*/ 6858000 w 7513044"/>
              <a:gd name="connsiteY1-1112" fmla="*/ 6879174 h 6879174"/>
              <a:gd name="connsiteX2-1113" fmla="*/ 0 w 7513044"/>
              <a:gd name="connsiteY2-1114" fmla="*/ 6879174 h 6879174"/>
              <a:gd name="connsiteX3-1115" fmla="*/ 0 w 7513044"/>
              <a:gd name="connsiteY3-1116" fmla="*/ 0 h 6879174"/>
              <a:gd name="connsiteX4-1117" fmla="*/ 6868891 w 7513044"/>
              <a:gd name="connsiteY4-1118" fmla="*/ 197279 h 6879174"/>
              <a:gd name="connsiteX0-1119" fmla="*/ 6868891 w 7374082"/>
              <a:gd name="connsiteY0-1120" fmla="*/ 197279 h 6879174"/>
              <a:gd name="connsiteX1-1121" fmla="*/ 6858000 w 7374082"/>
              <a:gd name="connsiteY1-1122" fmla="*/ 6879174 h 6879174"/>
              <a:gd name="connsiteX2-1123" fmla="*/ 0 w 7374082"/>
              <a:gd name="connsiteY2-1124" fmla="*/ 6879174 h 6879174"/>
              <a:gd name="connsiteX3-1125" fmla="*/ 0 w 7374082"/>
              <a:gd name="connsiteY3-1126" fmla="*/ 0 h 6879174"/>
              <a:gd name="connsiteX4-1127" fmla="*/ 6868891 w 7374082"/>
              <a:gd name="connsiteY4-1128" fmla="*/ 197279 h 6879174"/>
              <a:gd name="connsiteX0-1129" fmla="*/ 6868891 w 6868891"/>
              <a:gd name="connsiteY0-1130" fmla="*/ 197279 h 6879174"/>
              <a:gd name="connsiteX1-1131" fmla="*/ 6858000 w 6868891"/>
              <a:gd name="connsiteY1-1132" fmla="*/ 6879174 h 6879174"/>
              <a:gd name="connsiteX2-1133" fmla="*/ 0 w 6868891"/>
              <a:gd name="connsiteY2-1134" fmla="*/ 6879174 h 6879174"/>
              <a:gd name="connsiteX3-1135" fmla="*/ 0 w 6868891"/>
              <a:gd name="connsiteY3-1136" fmla="*/ 0 h 6879174"/>
              <a:gd name="connsiteX4-1137" fmla="*/ 6868891 w 6868891"/>
              <a:gd name="connsiteY4-1138" fmla="*/ 197279 h 6879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68891" h="6879174">
                <a:moveTo>
                  <a:pt x="6868891" y="197279"/>
                </a:moveTo>
                <a:cubicBezTo>
                  <a:pt x="6865263" y="1808265"/>
                  <a:pt x="6858000" y="6879174"/>
                  <a:pt x="6858000" y="6879174"/>
                </a:cubicBezTo>
                <a:lnTo>
                  <a:pt x="0" y="6879174"/>
                </a:lnTo>
                <a:lnTo>
                  <a:pt x="0" y="0"/>
                </a:lnTo>
                <a:cubicBezTo>
                  <a:pt x="2329546" y="1257529"/>
                  <a:pt x="4524837" y="1741029"/>
                  <a:pt x="6868891" y="197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5711190" y="3200400"/>
            <a:ext cx="6210935" cy="1322070"/>
          </a:xfrm>
          <a:prstGeom prst="rect">
            <a:avLst/>
          </a:prstGeom>
          <a:solidFill>
            <a:schemeClr val="bg1">
              <a:alpha val="0"/>
            </a:schemeClr>
          </a:solidFill>
        </p:spPr>
        <p:txBody>
          <a:bodyPr wrap="square">
            <a:spAutoFit/>
          </a:bodyPr>
          <a:lstStyle>
            <a:lvl1pPr eaLnBrk="0" hangingPunct="0">
              <a:defRPr sz="2800" b="1">
                <a:solidFill>
                  <a:schemeClr val="accent1"/>
                </a:solidFill>
                <a:latin typeface="微软雅黑" panose="020B0503020204020204" pitchFamily="34" charset="-122"/>
                <a:ea typeface="微软雅黑" panose="020B0503020204020204" pitchFamily="34" charset="-122"/>
                <a:cs typeface="+mj-cs"/>
              </a:defRPr>
            </a:lvl1pPr>
            <a:lvl2pPr algn="r" eaLnBrk="0" hangingPunct="0">
              <a:defRPr sz="2000" b="1">
                <a:solidFill>
                  <a:srgbClr val="404040"/>
                </a:solidFill>
                <a:latin typeface="微软雅黑" panose="020B0503020204020204" pitchFamily="34" charset="-122"/>
                <a:ea typeface="微软雅黑" panose="020B0503020204020204" pitchFamily="34" charset="-122"/>
              </a:defRPr>
            </a:lvl2pPr>
            <a:lvl3pPr algn="r" eaLnBrk="0" hangingPunct="0">
              <a:defRPr sz="2000" b="1">
                <a:solidFill>
                  <a:srgbClr val="404040"/>
                </a:solidFill>
                <a:latin typeface="微软雅黑" panose="020B0503020204020204" pitchFamily="34" charset="-122"/>
                <a:ea typeface="微软雅黑" panose="020B0503020204020204" pitchFamily="34" charset="-122"/>
              </a:defRPr>
            </a:lvl3pPr>
            <a:lvl4pPr algn="r" eaLnBrk="0" hangingPunct="0">
              <a:defRPr sz="2000" b="1">
                <a:solidFill>
                  <a:srgbClr val="404040"/>
                </a:solidFill>
                <a:latin typeface="微软雅黑" panose="020B0503020204020204" pitchFamily="34" charset="-122"/>
                <a:ea typeface="微软雅黑" panose="020B0503020204020204" pitchFamily="34" charset="-122"/>
              </a:defRPr>
            </a:lvl4pPr>
            <a:lvl5pPr algn="r" eaLnBrk="0" hangingPunct="0">
              <a:defRPr sz="2000" b="1">
                <a:solidFill>
                  <a:srgbClr val="404040"/>
                </a:solidFill>
                <a:latin typeface="微软雅黑" panose="020B0503020204020204" pitchFamily="34" charset="-122"/>
                <a:ea typeface="微软雅黑" panose="020B0503020204020204" pitchFamily="34" charset="-122"/>
              </a:defRPr>
            </a:lvl5pPr>
            <a:lvl6pPr marL="457200" algn="r" fontAlgn="base">
              <a:spcBef>
                <a:spcPct val="0"/>
              </a:spcBef>
              <a:spcAft>
                <a:spcPct val="0"/>
              </a:spcAft>
              <a:defRPr>
                <a:latin typeface="Arial" panose="020B0604020202090204" pitchFamily="34" charset="0"/>
                <a:ea typeface="宋体" charset="-122"/>
              </a:defRPr>
            </a:lvl6pPr>
            <a:lvl7pPr marL="914400" algn="r" fontAlgn="base">
              <a:spcBef>
                <a:spcPct val="0"/>
              </a:spcBef>
              <a:spcAft>
                <a:spcPct val="0"/>
              </a:spcAft>
              <a:defRPr>
                <a:latin typeface="Arial" panose="020B0604020202090204" pitchFamily="34" charset="0"/>
                <a:ea typeface="宋体" charset="-122"/>
              </a:defRPr>
            </a:lvl7pPr>
            <a:lvl8pPr marL="1371600" algn="r" fontAlgn="base">
              <a:spcBef>
                <a:spcPct val="0"/>
              </a:spcBef>
              <a:spcAft>
                <a:spcPct val="0"/>
              </a:spcAft>
              <a:defRPr>
                <a:latin typeface="Arial" panose="020B0604020202090204" pitchFamily="34" charset="0"/>
                <a:ea typeface="宋体" charset="-122"/>
              </a:defRPr>
            </a:lvl8pPr>
            <a:lvl9pPr marL="1828800" algn="r" fontAlgn="base">
              <a:spcBef>
                <a:spcPct val="0"/>
              </a:spcBef>
              <a:spcAft>
                <a:spcPct val="0"/>
              </a:spcAft>
              <a:defRPr>
                <a:latin typeface="Arial" panose="020B0604020202090204" pitchFamily="34" charset="0"/>
                <a:ea typeface="宋体" charset="-122"/>
              </a:defRPr>
            </a:lvl9pPr>
          </a:lstStyle>
          <a:p>
            <a:r>
              <a:rPr lang="en-US" altLang="zh-CN" sz="4000" dirty="0">
                <a:sym typeface="微软雅黑" panose="020B0503020204020204" pitchFamily="34" charset="-122"/>
              </a:rPr>
              <a:t>Conclusion</a:t>
            </a:r>
            <a:endParaRPr lang="en-US" altLang="zh-CN" sz="4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4000" dirty="0">
              <a:sym typeface="微软雅黑" panose="020B0503020204020204" pitchFamily="34" charset="-122"/>
            </a:endParaRPr>
          </a:p>
        </p:txBody>
      </p:sp>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9906000" y="825500"/>
            <a:ext cx="1397000" cy="1397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25527" y="104663"/>
            <a:ext cx="11966473" cy="584775"/>
          </a:xfrm>
          <a:prstGeom prst="rect">
            <a:avLst/>
          </a:prstGeom>
          <a:noFill/>
        </p:spPr>
        <p:txBody>
          <a:bodyPr wrap="square">
            <a:spAutoFit/>
          </a:bodyPr>
          <a:lstStyle/>
          <a:p>
            <a:r>
              <a:rPr lang="en-US" altLang="zh-CN" sz="3200" b="1" dirty="0">
                <a:solidFill>
                  <a:schemeClr val="accent1"/>
                </a:solidFill>
                <a:latin typeface="微软雅黑" panose="020B0503020204020204" pitchFamily="34" charset="-122"/>
                <a:ea typeface="微软雅黑" panose="020B0503020204020204" pitchFamily="34" charset="-122"/>
                <a:cs typeface="Times New Roman" panose="02020503050405090304" pitchFamily="18" charset="0"/>
              </a:rPr>
              <a:t>Conclusion</a:t>
            </a:r>
            <a:endParaRPr lang="en-US" altLang="zh-CN" sz="3200" b="1" dirty="0">
              <a:solidFill>
                <a:schemeClr val="accent1"/>
              </a:solidFill>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4" name="文本框 3"/>
          <p:cNvSpPr txBox="1"/>
          <p:nvPr/>
        </p:nvSpPr>
        <p:spPr>
          <a:xfrm>
            <a:off x="767881" y="857480"/>
            <a:ext cx="10655943" cy="6000750"/>
          </a:xfrm>
          <a:prstGeom prst="rect">
            <a:avLst/>
          </a:prstGeom>
          <a:noFill/>
        </p:spPr>
        <p:txBody>
          <a:bodyPr wrap="square" rtlCol="0">
            <a:spAutoFit/>
          </a:bodyPr>
          <a:lstStyle/>
          <a:p>
            <a:pPr marL="342900" indent="-342900" algn="l">
              <a:buFont typeface="Arial" panose="020B0604020202090204" pitchFamily="34" charset="0"/>
              <a:buChar char="•"/>
            </a:pPr>
            <a:r>
              <a:rPr lang="en-US" altLang="zh-CN" sz="2400" dirty="0">
                <a:latin typeface="Times New Roman" panose="02020503050405090304" pitchFamily="18" charset="0"/>
                <a:cs typeface="Times New Roman" panose="02020503050405090304" pitchFamily="18" charset="0"/>
              </a:rPr>
              <a:t>we propose an algorithm that implements personalisation by clustering users based on a privacy-protected representation of their original data.</a:t>
            </a:r>
            <a:endParaRPr lang="en-US" altLang="zh-CN" sz="2400" dirty="0">
              <a:latin typeface="Times New Roman" panose="02020503050405090304" pitchFamily="18" charset="0"/>
              <a:cs typeface="Times New Roman" panose="02020503050405090304" pitchFamily="18" charset="0"/>
            </a:endParaRPr>
          </a:p>
          <a:p>
            <a:pPr marL="342900" indent="-342900" algn="l">
              <a:buFont typeface="Arial" panose="020B0604020202090204" pitchFamily="34" charset="0"/>
              <a:buChar char="•"/>
            </a:pPr>
            <a:endParaRPr lang="en-US" altLang="zh-CN" sz="2400" dirty="0">
              <a:latin typeface="Times New Roman" panose="02020503050405090304" pitchFamily="18" charset="0"/>
              <a:cs typeface="Times New Roman" panose="02020503050405090304" pitchFamily="18" charset="0"/>
            </a:endParaRPr>
          </a:p>
          <a:p>
            <a:pPr marL="342900" indent="-342900" algn="l">
              <a:buFont typeface="Arial" panose="020B0604020202090204" pitchFamily="34" charset="0"/>
              <a:buChar char="•"/>
            </a:pPr>
            <a:r>
              <a:rPr lang="en-US" altLang="zh-CN" sz="2400" dirty="0">
                <a:latin typeface="Times New Roman" panose="02020503050405090304" pitchFamily="18" charset="0"/>
                <a:cs typeface="Times New Roman" panose="02020503050405090304" pitchFamily="18" charset="0"/>
              </a:rPr>
              <a:t>This is an exploratory way to addressing the non-IID dilemma of FL, although it has certain downsides:</a:t>
            </a:r>
            <a:endParaRPr lang="en-US" altLang="zh-CN" sz="2400" dirty="0">
              <a:latin typeface="Times New Roman" panose="02020503050405090304" pitchFamily="18" charset="0"/>
              <a:cs typeface="Times New Roman" panose="02020503050405090304" pitchFamily="18" charset="0"/>
            </a:endParaRPr>
          </a:p>
          <a:p>
            <a:pPr marL="800100" lvl="1" indent="-342900" algn="l">
              <a:buFont typeface="Wingdings" panose="05000000000000000000" charset="0"/>
              <a:buChar char=""/>
            </a:pPr>
            <a:r>
              <a:rPr lang="en-US" altLang="zh-CN" sz="2400" dirty="0">
                <a:latin typeface="Times New Roman" panose="02020503050405090304" pitchFamily="18" charset="0"/>
                <a:cs typeface="Times New Roman" panose="02020503050405090304" pitchFamily="18" charset="0"/>
              </a:rPr>
              <a:t>though the sparsity patterns of various inputs are often distinct, there may be exceptions that result in incorrect clustering conclusion</a:t>
            </a:r>
            <a:endParaRPr lang="en-US" altLang="zh-CN" sz="2400" dirty="0">
              <a:latin typeface="Times New Roman" panose="02020503050405090304" pitchFamily="18" charset="0"/>
              <a:cs typeface="Times New Roman" panose="02020503050405090304" pitchFamily="18" charset="0"/>
            </a:endParaRPr>
          </a:p>
          <a:p>
            <a:pPr marL="800100" lvl="1" indent="-342900" algn="l">
              <a:buFont typeface="Wingdings" panose="05000000000000000000" charset="0"/>
              <a:buChar char=""/>
            </a:pPr>
            <a:r>
              <a:rPr lang="en-US" altLang="zh-CN" sz="2400" dirty="0">
                <a:latin typeface="Times New Roman" panose="02020503050405090304" pitchFamily="18" charset="0"/>
                <a:cs typeface="Times New Roman" panose="02020503050405090304" pitchFamily="18" charset="0"/>
              </a:rPr>
              <a:t>the sparsity representation’s capacity to protect privacy has not been formally demonstrated.</a:t>
            </a:r>
            <a:endParaRPr lang="en-US" altLang="zh-CN" sz="2400" dirty="0">
              <a:latin typeface="Times New Roman" panose="02020503050405090304" pitchFamily="18" charset="0"/>
              <a:cs typeface="Times New Roman" panose="02020503050405090304" pitchFamily="18" charset="0"/>
            </a:endParaRPr>
          </a:p>
          <a:p>
            <a:pPr marL="800100" lvl="1" indent="-342900" algn="l">
              <a:buFont typeface="Wingdings" panose="05000000000000000000" charset="0"/>
              <a:buChar char=""/>
            </a:pPr>
            <a:endParaRPr lang="en-US" altLang="zh-CN" sz="2400" dirty="0">
              <a:latin typeface="Times New Roman" panose="02020503050405090304" pitchFamily="18" charset="0"/>
              <a:cs typeface="Times New Roman" panose="02020503050405090304" pitchFamily="18" charset="0"/>
            </a:endParaRPr>
          </a:p>
          <a:p>
            <a:pPr marL="342900" lvl="0" indent="-342900" algn="l">
              <a:buFont typeface="Arial" panose="020B0604020202090204" pitchFamily="34" charset="0"/>
              <a:buChar char="•"/>
            </a:pPr>
            <a:r>
              <a:rPr lang="en-US" altLang="zh-CN" sz="2400" dirty="0">
                <a:latin typeface="Times New Roman" panose="02020503050405090304" pitchFamily="18" charset="0"/>
                <a:cs typeface="Times New Roman" panose="02020503050405090304" pitchFamily="18" charset="0"/>
              </a:rPr>
              <a:t>incorporating established privacy-protection mechanisms such as DP is a point of improvement.</a:t>
            </a:r>
            <a:endParaRPr lang="en-US" altLang="zh-CN" sz="2400" dirty="0">
              <a:latin typeface="Times New Roman" panose="02020503050405090304" pitchFamily="18" charset="0"/>
              <a:cs typeface="Times New Roman" panose="02020503050405090304" pitchFamily="18" charset="0"/>
            </a:endParaRPr>
          </a:p>
          <a:p>
            <a:pPr marL="342900" lvl="0" indent="-342900" algn="l">
              <a:buFont typeface="Arial" panose="020B0604020202090204" pitchFamily="34" charset="0"/>
              <a:buChar char="•"/>
            </a:pPr>
            <a:endParaRPr lang="en-US" altLang="zh-CN" sz="2400" dirty="0">
              <a:latin typeface="Times New Roman" panose="02020503050405090304" pitchFamily="18" charset="0"/>
              <a:cs typeface="Times New Roman" panose="02020503050405090304" pitchFamily="18" charset="0"/>
            </a:endParaRPr>
          </a:p>
          <a:p>
            <a:pPr marL="342900" lvl="0" indent="-342900" algn="l">
              <a:buFont typeface="Arial" panose="020B0604020202090204" pitchFamily="34" charset="0"/>
              <a:buChar char="•"/>
            </a:pPr>
            <a:r>
              <a:rPr lang="en-US" altLang="zh-CN" sz="2400" dirty="0">
                <a:latin typeface="Times New Roman" panose="02020503050405090304" pitchFamily="18" charset="0"/>
                <a:cs typeface="Times New Roman" panose="02020503050405090304" pitchFamily="18" charset="0"/>
              </a:rPr>
              <a:t>On the other hand, our method is limited to CNNs, leaving the possibility of extending it to other network architectures for future implementation.</a:t>
            </a:r>
            <a:endParaRPr lang="en-US" altLang="zh-CN" sz="2400" dirty="0">
              <a:latin typeface="Times New Roman" panose="02020503050405090304" pitchFamily="18" charset="0"/>
              <a:cs typeface="Times New Roman" panose="02020503050405090304" pitchFamily="18" charset="0"/>
            </a:endParaRPr>
          </a:p>
          <a:p>
            <a:pPr marL="342900" indent="-342900" algn="l">
              <a:buFont typeface="Wingdings" panose="05000000000000000000" charset="0"/>
              <a:buChar char=""/>
            </a:pPr>
            <a:endParaRPr lang="en-US" altLang="zh-CN"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组合 9"/>
          <p:cNvGrpSpPr/>
          <p:nvPr/>
        </p:nvGrpSpPr>
        <p:grpSpPr>
          <a:xfrm>
            <a:off x="0" y="3124200"/>
            <a:ext cx="12192000" cy="3733800"/>
            <a:chOff x="0" y="3312958"/>
            <a:chExt cx="12192000" cy="3830792"/>
          </a:xfrm>
        </p:grpSpPr>
        <p:sp>
          <p:nvSpPr>
            <p:cNvPr id="12" name="任意多边形: 形状 11"/>
            <p:cNvSpPr/>
            <p:nvPr/>
          </p:nvSpPr>
          <p:spPr>
            <a:xfrm flipH="1">
              <a:off x="0" y="3312958"/>
              <a:ext cx="12192000" cy="1725442"/>
            </a:xfrm>
            <a:custGeom>
              <a:avLst/>
              <a:gdLst>
                <a:gd name="connsiteX0" fmla="*/ 12192000 w 12192000"/>
                <a:gd name="connsiteY0" fmla="*/ 1085850 h 2432050"/>
                <a:gd name="connsiteX1" fmla="*/ 12192000 w 12192000"/>
                <a:gd name="connsiteY1" fmla="*/ 921385 h 2432050"/>
                <a:gd name="connsiteX2" fmla="*/ 6939915 w 12192000"/>
                <a:gd name="connsiteY2" fmla="*/ 2085975 h 2432050"/>
                <a:gd name="connsiteX3" fmla="*/ 0 w 12192000"/>
                <a:gd name="connsiteY3" fmla="*/ 0 h 2432050"/>
                <a:gd name="connsiteX4" fmla="*/ 0 w 12192000"/>
                <a:gd name="connsiteY4" fmla="*/ 1098550 h 2432050"/>
                <a:gd name="connsiteX5" fmla="*/ 6022975 w 12192000"/>
                <a:gd name="connsiteY5" fmla="*/ 2435860 h 2432050"/>
                <a:gd name="connsiteX6" fmla="*/ 12192000 w 12192000"/>
                <a:gd name="connsiteY6" fmla="*/ 1085850 h 243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32050">
                  <a:moveTo>
                    <a:pt x="12192000" y="1085850"/>
                  </a:moveTo>
                  <a:lnTo>
                    <a:pt x="12192000" y="921385"/>
                  </a:lnTo>
                  <a:cubicBezTo>
                    <a:pt x="10547985" y="1675765"/>
                    <a:pt x="8780780" y="2085975"/>
                    <a:pt x="6939915" y="2085975"/>
                  </a:cubicBezTo>
                  <a:cubicBezTo>
                    <a:pt x="4451350" y="2085975"/>
                    <a:pt x="2096135" y="1336040"/>
                    <a:pt x="0" y="0"/>
                  </a:cubicBezTo>
                  <a:lnTo>
                    <a:pt x="0" y="1098550"/>
                  </a:lnTo>
                  <a:cubicBezTo>
                    <a:pt x="1849120" y="1959610"/>
                    <a:pt x="3884930" y="2435860"/>
                    <a:pt x="6022975" y="2435860"/>
                  </a:cubicBezTo>
                  <a:cubicBezTo>
                    <a:pt x="8217535" y="2436495"/>
                    <a:pt x="10935335" y="1819275"/>
                    <a:pt x="12192000" y="1085850"/>
                  </a:cubicBezTo>
                  <a:close/>
                </a:path>
              </a:pathLst>
            </a:custGeom>
            <a:solidFill>
              <a:schemeClr val="accent1">
                <a:alpha val="8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base">
                <a:spcBef>
                  <a:spcPct val="0"/>
                </a:spcBef>
                <a:spcAft>
                  <a:spcPct val="0"/>
                </a:spcAft>
              </a:pPr>
              <a:endParaRPr lang="zh-CN" altLang="en-US" sz="2400" kern="0">
                <a:solidFill>
                  <a:prstClr val="white"/>
                </a:solidFill>
                <a:latin typeface="微软雅黑" panose="020B0503020204020204" pitchFamily="34" charset="-122"/>
                <a:ea typeface="黑体" panose="02010609060101010101" pitchFamily="49" charset="-122"/>
              </a:endParaRPr>
            </a:p>
          </p:txBody>
        </p:sp>
        <p:sp>
          <p:nvSpPr>
            <p:cNvPr id="14" name="任意多边形: 形状 13"/>
            <p:cNvSpPr/>
            <p:nvPr/>
          </p:nvSpPr>
          <p:spPr>
            <a:xfrm flipH="1">
              <a:off x="0" y="4054548"/>
              <a:ext cx="12192000" cy="3089202"/>
            </a:xfrm>
            <a:custGeom>
              <a:avLst/>
              <a:gdLst>
                <a:gd name="connsiteX0" fmla="*/ 12191368 w 12192000"/>
                <a:gd name="connsiteY0" fmla="*/ 0 h 3089202"/>
                <a:gd name="connsiteX1" fmla="*/ 12069968 w 12192000"/>
                <a:gd name="connsiteY1" fmla="*/ 48278 h 3089202"/>
                <a:gd name="connsiteX2" fmla="*/ 6022975 w 12192000"/>
                <a:gd name="connsiteY2" fmla="*/ 957527 h 3089202"/>
                <a:gd name="connsiteX3" fmla="*/ 0 w 12192000"/>
                <a:gd name="connsiteY3" fmla="*/ 8759 h 3089202"/>
                <a:gd name="connsiteX4" fmla="*/ 0 w 12192000"/>
                <a:gd name="connsiteY4" fmla="*/ 3089202 h 3089202"/>
                <a:gd name="connsiteX5" fmla="*/ 12192000 w 12192000"/>
                <a:gd name="connsiteY5" fmla="*/ 3089202 h 3089202"/>
                <a:gd name="connsiteX6" fmla="*/ 12191368 w 12192000"/>
                <a:gd name="connsiteY6" fmla="*/ 0 h 308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089202">
                  <a:moveTo>
                    <a:pt x="12191368" y="0"/>
                  </a:moveTo>
                  <a:lnTo>
                    <a:pt x="12069968" y="48278"/>
                  </a:lnTo>
                  <a:cubicBezTo>
                    <a:pt x="10765984" y="547025"/>
                    <a:pt x="8148955" y="957964"/>
                    <a:pt x="6022975" y="957527"/>
                  </a:cubicBezTo>
                  <a:cubicBezTo>
                    <a:pt x="3884930" y="957527"/>
                    <a:pt x="1849120" y="619647"/>
                    <a:pt x="0" y="8759"/>
                  </a:cubicBezTo>
                  <a:lnTo>
                    <a:pt x="0" y="3089202"/>
                  </a:lnTo>
                  <a:lnTo>
                    <a:pt x="12192000" y="3089202"/>
                  </a:lnTo>
                  <a:lnTo>
                    <a:pt x="12191368" y="0"/>
                  </a:lnTo>
                  <a:close/>
                </a:path>
              </a:pathLst>
            </a:cu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base">
                <a:spcBef>
                  <a:spcPct val="0"/>
                </a:spcBef>
                <a:spcAft>
                  <a:spcPct val="0"/>
                </a:spcAft>
              </a:pPr>
              <a:endParaRPr lang="zh-CN" altLang="en-US" sz="2400" kern="0">
                <a:solidFill>
                  <a:prstClr val="white"/>
                </a:solidFill>
                <a:latin typeface="微软雅黑" panose="020B0503020204020204" pitchFamily="34" charset="-122"/>
                <a:ea typeface="黑体" panose="02010609060101010101" pitchFamily="49" charset="-122"/>
              </a:endParaRPr>
            </a:p>
          </p:txBody>
        </p:sp>
      </p:grpSp>
      <p:sp>
        <p:nvSpPr>
          <p:cNvPr id="8" name="TextBox 8"/>
          <p:cNvSpPr txBox="1"/>
          <p:nvPr/>
        </p:nvSpPr>
        <p:spPr>
          <a:xfrm>
            <a:off x="4370195" y="5528769"/>
            <a:ext cx="4524829" cy="700769"/>
          </a:xfrm>
          <a:prstGeom prst="rect">
            <a:avLst/>
          </a:prstGeom>
          <a:noFill/>
        </p:spPr>
        <p:txBody>
          <a:bodyPr wrap="square" rtlCol="0">
            <a:spAutoFit/>
          </a:bodyPr>
          <a:lstStyle/>
          <a:p>
            <a:pPr algn="ctr">
              <a:lnSpc>
                <a:spcPct val="120000"/>
              </a:lnSpc>
            </a:pPr>
            <a:r>
              <a:rPr lang="en-US" altLang="zh-CN" sz="3600" b="1" dirty="0">
                <a:solidFill>
                  <a:schemeClr val="accent1"/>
                </a:solidFill>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Thank You</a:t>
            </a:r>
            <a:endParaRPr lang="zh-CN" altLang="en-US" sz="3600" b="1" dirty="0">
              <a:solidFill>
                <a:schemeClr val="accent1"/>
              </a:solidFill>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endParaRPr>
          </a:p>
        </p:txBody>
      </p:sp>
      <p:pic>
        <p:nvPicPr>
          <p:cNvPr id="5" name="图片 4"/>
          <p:cNvPicPr/>
          <p:nvPr/>
        </p:nvPicPr>
        <p:blipFill>
          <a:blip r:embed="rId2" cstate="print">
            <a:extLst>
              <a:ext uri="{28A0092B-C50C-407E-A947-70E740481C1C}">
                <a14:useLocalDpi xmlns:a14="http://schemas.microsoft.com/office/drawing/2010/main" val="0"/>
              </a:ext>
            </a:extLst>
          </a:blip>
          <a:stretch>
            <a:fillRect/>
          </a:stretch>
        </p:blipFill>
        <p:spPr>
          <a:xfrm>
            <a:off x="3309257" y="5227007"/>
            <a:ext cx="1320800" cy="1236621"/>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4435</Words>
  <Application>WPS 演示</Application>
  <PresentationFormat>宽屏</PresentationFormat>
  <Paragraphs>121</Paragraphs>
  <Slides>18</Slides>
  <Notes>27</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18</vt:i4>
      </vt:variant>
    </vt:vector>
  </HeadingPairs>
  <TitlesOfParts>
    <vt:vector size="36" baseType="lpstr">
      <vt:lpstr>Arial</vt:lpstr>
      <vt:lpstr>方正书宋_GBK</vt:lpstr>
      <vt:lpstr>Wingdings</vt:lpstr>
      <vt:lpstr>微软雅黑</vt:lpstr>
      <vt:lpstr>黑体</vt:lpstr>
      <vt:lpstr>汉仪旗黑</vt:lpstr>
      <vt:lpstr>宋体</vt:lpstr>
      <vt:lpstr>汉仪书宋二KW</vt:lpstr>
      <vt:lpstr>Times New Roman</vt:lpstr>
      <vt:lpstr>汉仪中黑KW</vt:lpstr>
      <vt:lpstr>Microsoft YaHei</vt:lpstr>
      <vt:lpstr>Wingdings</vt:lpstr>
      <vt:lpstr>宋体</vt:lpstr>
      <vt:lpstr>Arial Unicode MS</vt:lpstr>
      <vt:lpstr>等线</vt:lpstr>
      <vt:lpstr>汉仪中等线KW</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yhl</cp:lastModifiedBy>
  <cp:revision>854</cp:revision>
  <dcterms:created xsi:type="dcterms:W3CDTF">2022-06-06T11:27:48Z</dcterms:created>
  <dcterms:modified xsi:type="dcterms:W3CDTF">2022-06-06T11:27:48Z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2052-3.6.0.5672</vt:lpwstr>
  </property>
</Properties>
</file>