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6" r:id="rId1"/>
  </p:sldMasterIdLst>
  <p:notesMasterIdLst>
    <p:notesMasterId r:id="rId20"/>
  </p:notesMasterIdLst>
  <p:sldIdLst>
    <p:sldId id="256" r:id="rId2"/>
    <p:sldId id="271" r:id="rId3"/>
    <p:sldId id="257" r:id="rId4"/>
    <p:sldId id="264" r:id="rId5"/>
    <p:sldId id="258" r:id="rId6"/>
    <p:sldId id="263" r:id="rId7"/>
    <p:sldId id="269" r:id="rId8"/>
    <p:sldId id="259" r:id="rId9"/>
    <p:sldId id="265" r:id="rId10"/>
    <p:sldId id="260" r:id="rId11"/>
    <p:sldId id="270" r:id="rId12"/>
    <p:sldId id="266" r:id="rId13"/>
    <p:sldId id="261" r:id="rId14"/>
    <p:sldId id="262" r:id="rId15"/>
    <p:sldId id="267" r:id="rId16"/>
    <p:sldId id="268" r:id="rId17"/>
    <p:sldId id="272" r:id="rId18"/>
    <p:sldId id="273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B6218CF-A2E6-1E41-B490-B439EC41456B}" v="283" dt="2022-04-29T18:32:04.81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421"/>
    <p:restoredTop sz="93692"/>
  </p:normalViewPr>
  <p:slideViewPr>
    <p:cSldViewPr snapToGrid="0" snapToObjects="1">
      <p:cViewPr varScale="1">
        <p:scale>
          <a:sx n="64" d="100"/>
          <a:sy n="64" d="100"/>
        </p:scale>
        <p:origin x="176" y="2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_rels/data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sv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svg"/><Relationship Id="rId1" Type="http://schemas.openxmlformats.org/officeDocument/2006/relationships/image" Target="../media/image26.png"/><Relationship Id="rId6" Type="http://schemas.openxmlformats.org/officeDocument/2006/relationships/image" Target="../media/image31.svg"/><Relationship Id="rId5" Type="http://schemas.openxmlformats.org/officeDocument/2006/relationships/image" Target="../media/image30.png"/><Relationship Id="rId10" Type="http://schemas.openxmlformats.org/officeDocument/2006/relationships/image" Target="../media/image35.svg"/><Relationship Id="rId4" Type="http://schemas.openxmlformats.org/officeDocument/2006/relationships/image" Target="../media/image29.svg"/><Relationship Id="rId9" Type="http://schemas.openxmlformats.org/officeDocument/2006/relationships/image" Target="../media/image34.png"/></Relationships>
</file>

<file path=ppt/diagrams/_rels/drawing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sv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svg"/><Relationship Id="rId1" Type="http://schemas.openxmlformats.org/officeDocument/2006/relationships/image" Target="../media/image26.png"/><Relationship Id="rId6" Type="http://schemas.openxmlformats.org/officeDocument/2006/relationships/image" Target="../media/image31.svg"/><Relationship Id="rId5" Type="http://schemas.openxmlformats.org/officeDocument/2006/relationships/image" Target="../media/image30.png"/><Relationship Id="rId10" Type="http://schemas.openxmlformats.org/officeDocument/2006/relationships/image" Target="../media/image35.svg"/><Relationship Id="rId4" Type="http://schemas.openxmlformats.org/officeDocument/2006/relationships/image" Target="../media/image29.svg"/><Relationship Id="rId9" Type="http://schemas.openxmlformats.org/officeDocument/2006/relationships/image" Target="../media/image34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34D6CF7-8583-4710-8048-18BA78832B0E}" type="doc">
      <dgm:prSet loTypeId="urn:microsoft.com/office/officeart/2005/8/layout/process4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05CEE184-2D21-42F6-8212-923BF4606D24}">
      <dgm:prSet/>
      <dgm:spPr/>
      <dgm:t>
        <a:bodyPr/>
        <a:lstStyle/>
        <a:p>
          <a:r>
            <a:rPr lang="en-US"/>
            <a:t>The NSF </a:t>
          </a:r>
          <a:r>
            <a:rPr lang="en-US" i="1"/>
            <a:t>CyberWater</a:t>
          </a:r>
          <a:r>
            <a:rPr lang="en-US"/>
            <a:t> project and its testing challenges</a:t>
          </a:r>
        </a:p>
      </dgm:t>
    </dgm:pt>
    <dgm:pt modelId="{2DAF304D-E715-4D2C-ACFE-171ABF59B0B8}" type="parTrans" cxnId="{EB49E4CD-C738-419B-A2C2-6E6B7F37C22E}">
      <dgm:prSet/>
      <dgm:spPr/>
      <dgm:t>
        <a:bodyPr/>
        <a:lstStyle/>
        <a:p>
          <a:endParaRPr lang="en-US"/>
        </a:p>
      </dgm:t>
    </dgm:pt>
    <dgm:pt modelId="{EE42A450-1584-46A3-87DD-C578F02D094B}" type="sibTrans" cxnId="{EB49E4CD-C738-419B-A2C2-6E6B7F37C22E}">
      <dgm:prSet/>
      <dgm:spPr/>
      <dgm:t>
        <a:bodyPr/>
        <a:lstStyle/>
        <a:p>
          <a:endParaRPr lang="en-US"/>
        </a:p>
      </dgm:t>
    </dgm:pt>
    <dgm:pt modelId="{5CD4220B-A26C-4B00-BAEB-DE65CE705B3E}">
      <dgm:prSet/>
      <dgm:spPr/>
      <dgm:t>
        <a:bodyPr/>
        <a:lstStyle/>
        <a:p>
          <a:r>
            <a:rPr lang="en-US"/>
            <a:t>Our solution to automated testing of </a:t>
          </a:r>
          <a:r>
            <a:rPr lang="en-US" i="1"/>
            <a:t>CyberWater</a:t>
          </a:r>
          <a:r>
            <a:rPr lang="en-US"/>
            <a:t> modules</a:t>
          </a:r>
        </a:p>
      </dgm:t>
    </dgm:pt>
    <dgm:pt modelId="{9A52E18B-A949-4333-A905-DF447E86A8EF}" type="parTrans" cxnId="{84D5D9AD-4745-4EA0-91E6-B0B7F9EAD922}">
      <dgm:prSet/>
      <dgm:spPr/>
      <dgm:t>
        <a:bodyPr/>
        <a:lstStyle/>
        <a:p>
          <a:endParaRPr lang="en-US"/>
        </a:p>
      </dgm:t>
    </dgm:pt>
    <dgm:pt modelId="{AE4B7085-8D81-49B7-8B4F-CA70D9DFC65D}" type="sibTrans" cxnId="{84D5D9AD-4745-4EA0-91E6-B0B7F9EAD922}">
      <dgm:prSet/>
      <dgm:spPr/>
      <dgm:t>
        <a:bodyPr/>
        <a:lstStyle/>
        <a:p>
          <a:endParaRPr lang="en-US"/>
        </a:p>
      </dgm:t>
    </dgm:pt>
    <dgm:pt modelId="{1284F143-6521-4AC1-83F2-D10F5AF80AF7}">
      <dgm:prSet/>
      <dgm:spPr/>
      <dgm:t>
        <a:bodyPr/>
        <a:lstStyle/>
        <a:p>
          <a:r>
            <a:rPr lang="en-US"/>
            <a:t>Overcoming model-view separation violations with a novel technique</a:t>
          </a:r>
        </a:p>
      </dgm:t>
    </dgm:pt>
    <dgm:pt modelId="{FB49EA51-16E9-4CE4-8D9E-E8D5F5085BF0}" type="parTrans" cxnId="{17467AD6-48E4-4F96-BC71-9AAC5B1E09D8}">
      <dgm:prSet/>
      <dgm:spPr/>
      <dgm:t>
        <a:bodyPr/>
        <a:lstStyle/>
        <a:p>
          <a:endParaRPr lang="en-US"/>
        </a:p>
      </dgm:t>
    </dgm:pt>
    <dgm:pt modelId="{359D3FD6-8AA0-4E48-9818-6851B080F032}" type="sibTrans" cxnId="{17467AD6-48E4-4F96-BC71-9AAC5B1E09D8}">
      <dgm:prSet/>
      <dgm:spPr/>
      <dgm:t>
        <a:bodyPr/>
        <a:lstStyle/>
        <a:p>
          <a:endParaRPr lang="en-US"/>
        </a:p>
      </dgm:t>
    </dgm:pt>
    <dgm:pt modelId="{E71AF236-DEEF-4951-896A-4284E16D9DB7}">
      <dgm:prSet/>
      <dgm:spPr/>
      <dgm:t>
        <a:bodyPr/>
        <a:lstStyle/>
        <a:p>
          <a:r>
            <a:rPr lang="en-US"/>
            <a:t>Unit testing frameworks in Python</a:t>
          </a:r>
        </a:p>
      </dgm:t>
    </dgm:pt>
    <dgm:pt modelId="{E4769EC9-9144-4AFC-816D-AF63EFEEEEF9}" type="parTrans" cxnId="{3D68E509-AE90-4384-934C-E773E6008FAF}">
      <dgm:prSet/>
      <dgm:spPr/>
      <dgm:t>
        <a:bodyPr/>
        <a:lstStyle/>
        <a:p>
          <a:endParaRPr lang="en-US"/>
        </a:p>
      </dgm:t>
    </dgm:pt>
    <dgm:pt modelId="{0D62BA84-D1F9-4D57-BA2E-60AB77BA5238}" type="sibTrans" cxnId="{3D68E509-AE90-4384-934C-E773E6008FAF}">
      <dgm:prSet/>
      <dgm:spPr/>
      <dgm:t>
        <a:bodyPr/>
        <a:lstStyle/>
        <a:p>
          <a:endParaRPr lang="en-US"/>
        </a:p>
      </dgm:t>
    </dgm:pt>
    <dgm:pt modelId="{1D967399-54B3-4264-B25E-00F9854A0BE3}">
      <dgm:prSet/>
      <dgm:spPr/>
      <dgm:t>
        <a:bodyPr/>
        <a:lstStyle/>
        <a:p>
          <a:r>
            <a:rPr lang="en-US"/>
            <a:t>Test automation with </a:t>
          </a:r>
          <a:r>
            <a:rPr lang="en-US" i="1"/>
            <a:t>Jenkins</a:t>
          </a:r>
          <a:r>
            <a:rPr lang="en-US"/>
            <a:t> and CI/CD</a:t>
          </a:r>
        </a:p>
      </dgm:t>
    </dgm:pt>
    <dgm:pt modelId="{9AC4681A-97C3-4468-94A1-2C7F4F835B29}" type="parTrans" cxnId="{46EEE2B8-75FA-4C8B-99E3-837DE1C9790F}">
      <dgm:prSet/>
      <dgm:spPr/>
      <dgm:t>
        <a:bodyPr/>
        <a:lstStyle/>
        <a:p>
          <a:endParaRPr lang="en-US"/>
        </a:p>
      </dgm:t>
    </dgm:pt>
    <dgm:pt modelId="{C305FCF5-0A96-49B7-81AE-950F5FB7BCB3}" type="sibTrans" cxnId="{46EEE2B8-75FA-4C8B-99E3-837DE1C9790F}">
      <dgm:prSet/>
      <dgm:spPr/>
      <dgm:t>
        <a:bodyPr/>
        <a:lstStyle/>
        <a:p>
          <a:endParaRPr lang="en-US"/>
        </a:p>
      </dgm:t>
    </dgm:pt>
    <dgm:pt modelId="{778E6447-A1A3-4B23-A5C3-70951EC92CB9}">
      <dgm:prSet/>
      <dgm:spPr/>
      <dgm:t>
        <a:bodyPr/>
        <a:lstStyle/>
        <a:p>
          <a:r>
            <a:rPr lang="en-US"/>
            <a:t>Case studies</a:t>
          </a:r>
        </a:p>
      </dgm:t>
    </dgm:pt>
    <dgm:pt modelId="{A446997F-E292-474B-828D-619DC6327F10}" type="parTrans" cxnId="{61CC1F0B-46AB-4A0E-8CD4-8041B446072B}">
      <dgm:prSet/>
      <dgm:spPr/>
      <dgm:t>
        <a:bodyPr/>
        <a:lstStyle/>
        <a:p>
          <a:endParaRPr lang="en-US"/>
        </a:p>
      </dgm:t>
    </dgm:pt>
    <dgm:pt modelId="{FA611DB2-37D3-4AC9-935F-FEF3CDEEAD69}" type="sibTrans" cxnId="{61CC1F0B-46AB-4A0E-8CD4-8041B446072B}">
      <dgm:prSet/>
      <dgm:spPr/>
      <dgm:t>
        <a:bodyPr/>
        <a:lstStyle/>
        <a:p>
          <a:endParaRPr lang="en-US"/>
        </a:p>
      </dgm:t>
    </dgm:pt>
    <dgm:pt modelId="{7E0B27C0-B658-4E2C-A149-5FB58A595B89}">
      <dgm:prSet/>
      <dgm:spPr/>
      <dgm:t>
        <a:bodyPr/>
        <a:lstStyle/>
        <a:p>
          <a:r>
            <a:rPr lang="en-US"/>
            <a:t>PythonCalc</a:t>
          </a:r>
        </a:p>
      </dgm:t>
    </dgm:pt>
    <dgm:pt modelId="{4CE732BD-3D67-4480-BDDB-26CB7E29078F}" type="parTrans" cxnId="{1043B99A-6B29-4610-95FE-2BE7BFB942B9}">
      <dgm:prSet/>
      <dgm:spPr/>
      <dgm:t>
        <a:bodyPr/>
        <a:lstStyle/>
        <a:p>
          <a:endParaRPr lang="en-US"/>
        </a:p>
      </dgm:t>
    </dgm:pt>
    <dgm:pt modelId="{8D51D385-3E3C-4BF6-8004-BA1A971228FB}" type="sibTrans" cxnId="{1043B99A-6B29-4610-95FE-2BE7BFB942B9}">
      <dgm:prSet/>
      <dgm:spPr/>
      <dgm:t>
        <a:bodyPr/>
        <a:lstStyle/>
        <a:p>
          <a:endParaRPr lang="en-US"/>
        </a:p>
      </dgm:t>
    </dgm:pt>
    <dgm:pt modelId="{96E1582C-F832-463E-9160-1CEDC472E7A3}">
      <dgm:prSet/>
      <dgm:spPr/>
      <dgm:t>
        <a:bodyPr/>
        <a:lstStyle/>
        <a:p>
          <a:r>
            <a:rPr lang="en-US" dirty="0" err="1"/>
            <a:t>MainGenerator</a:t>
          </a:r>
          <a:endParaRPr lang="en-US" dirty="0"/>
        </a:p>
      </dgm:t>
    </dgm:pt>
    <dgm:pt modelId="{4ADE421B-E736-438E-89C8-F1AD7C799F0E}" type="parTrans" cxnId="{A623D4EF-7095-4202-8FBA-98F420B218CA}">
      <dgm:prSet/>
      <dgm:spPr/>
      <dgm:t>
        <a:bodyPr/>
        <a:lstStyle/>
        <a:p>
          <a:endParaRPr lang="en-US"/>
        </a:p>
      </dgm:t>
    </dgm:pt>
    <dgm:pt modelId="{1E142BA5-3949-42CA-96A9-541A0AE03FB6}" type="sibTrans" cxnId="{A623D4EF-7095-4202-8FBA-98F420B218CA}">
      <dgm:prSet/>
      <dgm:spPr/>
      <dgm:t>
        <a:bodyPr/>
        <a:lstStyle/>
        <a:p>
          <a:endParaRPr lang="en-US"/>
        </a:p>
      </dgm:t>
    </dgm:pt>
    <dgm:pt modelId="{71231DF8-4CFD-4C45-9180-9E2D37693D4A}">
      <dgm:prSet/>
      <dgm:spPr/>
      <dgm:t>
        <a:bodyPr/>
        <a:lstStyle/>
        <a:p>
          <a:r>
            <a:rPr lang="en-US" dirty="0"/>
            <a:t>Conclusion and future work</a:t>
          </a:r>
        </a:p>
      </dgm:t>
    </dgm:pt>
    <dgm:pt modelId="{D12B5970-9779-459B-9F29-5937535470B0}" type="parTrans" cxnId="{094041CC-D78D-4D15-A117-F07E661200F0}">
      <dgm:prSet/>
      <dgm:spPr/>
      <dgm:t>
        <a:bodyPr/>
        <a:lstStyle/>
        <a:p>
          <a:endParaRPr lang="en-US"/>
        </a:p>
      </dgm:t>
    </dgm:pt>
    <dgm:pt modelId="{8DE21E3F-5A46-48A7-83DD-2048A3424E23}" type="sibTrans" cxnId="{094041CC-D78D-4D15-A117-F07E661200F0}">
      <dgm:prSet/>
      <dgm:spPr/>
      <dgm:t>
        <a:bodyPr/>
        <a:lstStyle/>
        <a:p>
          <a:endParaRPr lang="en-US"/>
        </a:p>
      </dgm:t>
    </dgm:pt>
    <dgm:pt modelId="{51F73F75-C7B4-4546-81CB-4B66DFEE7020}" type="pres">
      <dgm:prSet presAssocID="{B34D6CF7-8583-4710-8048-18BA78832B0E}" presName="Name0" presStyleCnt="0">
        <dgm:presLayoutVars>
          <dgm:dir/>
          <dgm:animLvl val="lvl"/>
          <dgm:resizeHandles val="exact"/>
        </dgm:presLayoutVars>
      </dgm:prSet>
      <dgm:spPr/>
    </dgm:pt>
    <dgm:pt modelId="{97CC0B20-0448-A948-B7EF-58A37F1ED661}" type="pres">
      <dgm:prSet presAssocID="{71231DF8-4CFD-4C45-9180-9E2D37693D4A}" presName="boxAndChildren" presStyleCnt="0"/>
      <dgm:spPr/>
    </dgm:pt>
    <dgm:pt modelId="{28561AA8-DA5C-3948-B6E3-C2BEEB878E9E}" type="pres">
      <dgm:prSet presAssocID="{71231DF8-4CFD-4C45-9180-9E2D37693D4A}" presName="parentTextBox" presStyleLbl="node1" presStyleIdx="0" presStyleCnt="4"/>
      <dgm:spPr/>
    </dgm:pt>
    <dgm:pt modelId="{03DA3558-B167-D84F-A452-811B14FD44F8}" type="pres">
      <dgm:prSet presAssocID="{FA611DB2-37D3-4AC9-935F-FEF3CDEEAD69}" presName="sp" presStyleCnt="0"/>
      <dgm:spPr/>
    </dgm:pt>
    <dgm:pt modelId="{BC5DEB0B-3C52-104B-A5B2-2AF69D87801B}" type="pres">
      <dgm:prSet presAssocID="{778E6447-A1A3-4B23-A5C3-70951EC92CB9}" presName="arrowAndChildren" presStyleCnt="0"/>
      <dgm:spPr/>
    </dgm:pt>
    <dgm:pt modelId="{AD965F99-2DA6-B04F-BDFD-5CEB9338496B}" type="pres">
      <dgm:prSet presAssocID="{778E6447-A1A3-4B23-A5C3-70951EC92CB9}" presName="parentTextArrow" presStyleLbl="node1" presStyleIdx="0" presStyleCnt="4"/>
      <dgm:spPr/>
    </dgm:pt>
    <dgm:pt modelId="{BFCA8C8A-7737-4D44-8844-46026561EF9F}" type="pres">
      <dgm:prSet presAssocID="{778E6447-A1A3-4B23-A5C3-70951EC92CB9}" presName="arrow" presStyleLbl="node1" presStyleIdx="1" presStyleCnt="4"/>
      <dgm:spPr/>
    </dgm:pt>
    <dgm:pt modelId="{9D5135CC-F74A-AD43-8098-CECAE313B701}" type="pres">
      <dgm:prSet presAssocID="{778E6447-A1A3-4B23-A5C3-70951EC92CB9}" presName="descendantArrow" presStyleCnt="0"/>
      <dgm:spPr/>
    </dgm:pt>
    <dgm:pt modelId="{DB617A5C-0975-2943-B9B6-EFF6F8BD6B5B}" type="pres">
      <dgm:prSet presAssocID="{7E0B27C0-B658-4E2C-A149-5FB58A595B89}" presName="childTextArrow" presStyleLbl="fgAccFollowNode1" presStyleIdx="0" presStyleCnt="5">
        <dgm:presLayoutVars>
          <dgm:bulletEnabled val="1"/>
        </dgm:presLayoutVars>
      </dgm:prSet>
      <dgm:spPr/>
    </dgm:pt>
    <dgm:pt modelId="{5E909854-9953-444A-8A65-53EA15B61114}" type="pres">
      <dgm:prSet presAssocID="{96E1582C-F832-463E-9160-1CEDC472E7A3}" presName="childTextArrow" presStyleLbl="fgAccFollowNode1" presStyleIdx="1" presStyleCnt="5">
        <dgm:presLayoutVars>
          <dgm:bulletEnabled val="1"/>
        </dgm:presLayoutVars>
      </dgm:prSet>
      <dgm:spPr/>
    </dgm:pt>
    <dgm:pt modelId="{90A01413-B605-104A-BFE1-40CD09A5E7CC}" type="pres">
      <dgm:prSet presAssocID="{AE4B7085-8D81-49B7-8B4F-CA70D9DFC65D}" presName="sp" presStyleCnt="0"/>
      <dgm:spPr/>
    </dgm:pt>
    <dgm:pt modelId="{C57C24C7-E56A-474F-BEE1-5B8075DA881F}" type="pres">
      <dgm:prSet presAssocID="{5CD4220B-A26C-4B00-BAEB-DE65CE705B3E}" presName="arrowAndChildren" presStyleCnt="0"/>
      <dgm:spPr/>
    </dgm:pt>
    <dgm:pt modelId="{FE08677B-CE27-7A43-A46B-FCC163CF430E}" type="pres">
      <dgm:prSet presAssocID="{5CD4220B-A26C-4B00-BAEB-DE65CE705B3E}" presName="parentTextArrow" presStyleLbl="node1" presStyleIdx="1" presStyleCnt="4"/>
      <dgm:spPr/>
    </dgm:pt>
    <dgm:pt modelId="{8264E0D3-8ABE-0347-8411-DB6E8E6BCC0D}" type="pres">
      <dgm:prSet presAssocID="{5CD4220B-A26C-4B00-BAEB-DE65CE705B3E}" presName="arrow" presStyleLbl="node1" presStyleIdx="2" presStyleCnt="4"/>
      <dgm:spPr/>
    </dgm:pt>
    <dgm:pt modelId="{4C9E8648-A58B-3B46-822D-FF8FEF85BEC0}" type="pres">
      <dgm:prSet presAssocID="{5CD4220B-A26C-4B00-BAEB-DE65CE705B3E}" presName="descendantArrow" presStyleCnt="0"/>
      <dgm:spPr/>
    </dgm:pt>
    <dgm:pt modelId="{09F498F2-248F-D143-ABC4-BF0AFA7F315A}" type="pres">
      <dgm:prSet presAssocID="{1284F143-6521-4AC1-83F2-D10F5AF80AF7}" presName="childTextArrow" presStyleLbl="fgAccFollowNode1" presStyleIdx="2" presStyleCnt="5">
        <dgm:presLayoutVars>
          <dgm:bulletEnabled val="1"/>
        </dgm:presLayoutVars>
      </dgm:prSet>
      <dgm:spPr/>
    </dgm:pt>
    <dgm:pt modelId="{03E684C0-5D1A-734F-8F7C-78AEB17D94B6}" type="pres">
      <dgm:prSet presAssocID="{E71AF236-DEEF-4951-896A-4284E16D9DB7}" presName="childTextArrow" presStyleLbl="fgAccFollowNode1" presStyleIdx="3" presStyleCnt="5">
        <dgm:presLayoutVars>
          <dgm:bulletEnabled val="1"/>
        </dgm:presLayoutVars>
      </dgm:prSet>
      <dgm:spPr/>
    </dgm:pt>
    <dgm:pt modelId="{72FC668D-84DF-ED4D-A2A5-0CF5C112B195}" type="pres">
      <dgm:prSet presAssocID="{1D967399-54B3-4264-B25E-00F9854A0BE3}" presName="childTextArrow" presStyleLbl="fgAccFollowNode1" presStyleIdx="4" presStyleCnt="5">
        <dgm:presLayoutVars>
          <dgm:bulletEnabled val="1"/>
        </dgm:presLayoutVars>
      </dgm:prSet>
      <dgm:spPr/>
    </dgm:pt>
    <dgm:pt modelId="{36827462-DE2C-574A-A832-753F47EB9A4E}" type="pres">
      <dgm:prSet presAssocID="{EE42A450-1584-46A3-87DD-C578F02D094B}" presName="sp" presStyleCnt="0"/>
      <dgm:spPr/>
    </dgm:pt>
    <dgm:pt modelId="{449F6641-4092-B449-99F5-AB8C3113040E}" type="pres">
      <dgm:prSet presAssocID="{05CEE184-2D21-42F6-8212-923BF4606D24}" presName="arrowAndChildren" presStyleCnt="0"/>
      <dgm:spPr/>
    </dgm:pt>
    <dgm:pt modelId="{25B47E2D-F8ED-504A-B281-BA0EB92BA6D0}" type="pres">
      <dgm:prSet presAssocID="{05CEE184-2D21-42F6-8212-923BF4606D24}" presName="parentTextArrow" presStyleLbl="node1" presStyleIdx="3" presStyleCnt="4"/>
      <dgm:spPr/>
    </dgm:pt>
  </dgm:ptLst>
  <dgm:cxnLst>
    <dgm:cxn modelId="{3D68E509-AE90-4384-934C-E773E6008FAF}" srcId="{5CD4220B-A26C-4B00-BAEB-DE65CE705B3E}" destId="{E71AF236-DEEF-4951-896A-4284E16D9DB7}" srcOrd="1" destOrd="0" parTransId="{E4769EC9-9144-4AFC-816D-AF63EFEEEEF9}" sibTransId="{0D62BA84-D1F9-4D57-BA2E-60AB77BA5238}"/>
    <dgm:cxn modelId="{61CC1F0B-46AB-4A0E-8CD4-8041B446072B}" srcId="{B34D6CF7-8583-4710-8048-18BA78832B0E}" destId="{778E6447-A1A3-4B23-A5C3-70951EC92CB9}" srcOrd="2" destOrd="0" parTransId="{A446997F-E292-474B-828D-619DC6327F10}" sibTransId="{FA611DB2-37D3-4AC9-935F-FEF3CDEEAD69}"/>
    <dgm:cxn modelId="{05A90C35-64A8-7C4C-927A-5DD2A9EC99C0}" type="presOf" srcId="{05CEE184-2D21-42F6-8212-923BF4606D24}" destId="{25B47E2D-F8ED-504A-B281-BA0EB92BA6D0}" srcOrd="0" destOrd="0" presId="urn:microsoft.com/office/officeart/2005/8/layout/process4"/>
    <dgm:cxn modelId="{87A4D13D-6F65-6247-A289-1135C1E4ADB2}" type="presOf" srcId="{96E1582C-F832-463E-9160-1CEDC472E7A3}" destId="{5E909854-9953-444A-8A65-53EA15B61114}" srcOrd="0" destOrd="0" presId="urn:microsoft.com/office/officeart/2005/8/layout/process4"/>
    <dgm:cxn modelId="{C27BB44F-1944-CA4C-BF98-B0E0453A9784}" type="presOf" srcId="{B34D6CF7-8583-4710-8048-18BA78832B0E}" destId="{51F73F75-C7B4-4546-81CB-4B66DFEE7020}" srcOrd="0" destOrd="0" presId="urn:microsoft.com/office/officeart/2005/8/layout/process4"/>
    <dgm:cxn modelId="{520E4950-E30A-A248-B7DA-C9313458BF2B}" type="presOf" srcId="{5CD4220B-A26C-4B00-BAEB-DE65CE705B3E}" destId="{8264E0D3-8ABE-0347-8411-DB6E8E6BCC0D}" srcOrd="1" destOrd="0" presId="urn:microsoft.com/office/officeart/2005/8/layout/process4"/>
    <dgm:cxn modelId="{77F1396B-6728-6F4D-B91B-14236F989041}" type="presOf" srcId="{1D967399-54B3-4264-B25E-00F9854A0BE3}" destId="{72FC668D-84DF-ED4D-A2A5-0CF5C112B195}" srcOrd="0" destOrd="0" presId="urn:microsoft.com/office/officeart/2005/8/layout/process4"/>
    <dgm:cxn modelId="{76D1A699-0408-D747-B93E-825F8E91E407}" type="presOf" srcId="{71231DF8-4CFD-4C45-9180-9E2D37693D4A}" destId="{28561AA8-DA5C-3948-B6E3-C2BEEB878E9E}" srcOrd="0" destOrd="0" presId="urn:microsoft.com/office/officeart/2005/8/layout/process4"/>
    <dgm:cxn modelId="{1043B99A-6B29-4610-95FE-2BE7BFB942B9}" srcId="{778E6447-A1A3-4B23-A5C3-70951EC92CB9}" destId="{7E0B27C0-B658-4E2C-A149-5FB58A595B89}" srcOrd="0" destOrd="0" parTransId="{4CE732BD-3D67-4480-BDDB-26CB7E29078F}" sibTransId="{8D51D385-3E3C-4BF6-8004-BA1A971228FB}"/>
    <dgm:cxn modelId="{AE028DAB-E626-4B48-8F00-2529E8E0B8F7}" type="presOf" srcId="{5CD4220B-A26C-4B00-BAEB-DE65CE705B3E}" destId="{FE08677B-CE27-7A43-A46B-FCC163CF430E}" srcOrd="0" destOrd="0" presId="urn:microsoft.com/office/officeart/2005/8/layout/process4"/>
    <dgm:cxn modelId="{84D5D9AD-4745-4EA0-91E6-B0B7F9EAD922}" srcId="{B34D6CF7-8583-4710-8048-18BA78832B0E}" destId="{5CD4220B-A26C-4B00-BAEB-DE65CE705B3E}" srcOrd="1" destOrd="0" parTransId="{9A52E18B-A949-4333-A905-DF447E86A8EF}" sibTransId="{AE4B7085-8D81-49B7-8B4F-CA70D9DFC65D}"/>
    <dgm:cxn modelId="{46EEE2B8-75FA-4C8B-99E3-837DE1C9790F}" srcId="{5CD4220B-A26C-4B00-BAEB-DE65CE705B3E}" destId="{1D967399-54B3-4264-B25E-00F9854A0BE3}" srcOrd="2" destOrd="0" parTransId="{9AC4681A-97C3-4468-94A1-2C7F4F835B29}" sibTransId="{C305FCF5-0A96-49B7-81AE-950F5FB7BCB3}"/>
    <dgm:cxn modelId="{A6EFDAC1-B575-D449-9648-1CE3855201D5}" type="presOf" srcId="{7E0B27C0-B658-4E2C-A149-5FB58A595B89}" destId="{DB617A5C-0975-2943-B9B6-EFF6F8BD6B5B}" srcOrd="0" destOrd="0" presId="urn:microsoft.com/office/officeart/2005/8/layout/process4"/>
    <dgm:cxn modelId="{77B7D2CA-3CD2-5848-BF71-A163DB8D5AAE}" type="presOf" srcId="{E71AF236-DEEF-4951-896A-4284E16D9DB7}" destId="{03E684C0-5D1A-734F-8F7C-78AEB17D94B6}" srcOrd="0" destOrd="0" presId="urn:microsoft.com/office/officeart/2005/8/layout/process4"/>
    <dgm:cxn modelId="{094041CC-D78D-4D15-A117-F07E661200F0}" srcId="{B34D6CF7-8583-4710-8048-18BA78832B0E}" destId="{71231DF8-4CFD-4C45-9180-9E2D37693D4A}" srcOrd="3" destOrd="0" parTransId="{D12B5970-9779-459B-9F29-5937535470B0}" sibTransId="{8DE21E3F-5A46-48A7-83DD-2048A3424E23}"/>
    <dgm:cxn modelId="{EB49E4CD-C738-419B-A2C2-6E6B7F37C22E}" srcId="{B34D6CF7-8583-4710-8048-18BA78832B0E}" destId="{05CEE184-2D21-42F6-8212-923BF4606D24}" srcOrd="0" destOrd="0" parTransId="{2DAF304D-E715-4D2C-ACFE-171ABF59B0B8}" sibTransId="{EE42A450-1584-46A3-87DD-C578F02D094B}"/>
    <dgm:cxn modelId="{17467AD6-48E4-4F96-BC71-9AAC5B1E09D8}" srcId="{5CD4220B-A26C-4B00-BAEB-DE65CE705B3E}" destId="{1284F143-6521-4AC1-83F2-D10F5AF80AF7}" srcOrd="0" destOrd="0" parTransId="{FB49EA51-16E9-4CE4-8D9E-E8D5F5085BF0}" sibTransId="{359D3FD6-8AA0-4E48-9818-6851B080F032}"/>
    <dgm:cxn modelId="{1DD03CE8-B859-8B4B-A100-6E9BACDE510C}" type="presOf" srcId="{778E6447-A1A3-4B23-A5C3-70951EC92CB9}" destId="{AD965F99-2DA6-B04F-BDFD-5CEB9338496B}" srcOrd="0" destOrd="0" presId="urn:microsoft.com/office/officeart/2005/8/layout/process4"/>
    <dgm:cxn modelId="{A985F5EE-E3C7-8849-A923-D24306207409}" type="presOf" srcId="{778E6447-A1A3-4B23-A5C3-70951EC92CB9}" destId="{BFCA8C8A-7737-4D44-8844-46026561EF9F}" srcOrd="1" destOrd="0" presId="urn:microsoft.com/office/officeart/2005/8/layout/process4"/>
    <dgm:cxn modelId="{A623D4EF-7095-4202-8FBA-98F420B218CA}" srcId="{778E6447-A1A3-4B23-A5C3-70951EC92CB9}" destId="{96E1582C-F832-463E-9160-1CEDC472E7A3}" srcOrd="1" destOrd="0" parTransId="{4ADE421B-E736-438E-89C8-F1AD7C799F0E}" sibTransId="{1E142BA5-3949-42CA-96A9-541A0AE03FB6}"/>
    <dgm:cxn modelId="{ADE27DFB-8CA9-2E4D-939C-1B684A703215}" type="presOf" srcId="{1284F143-6521-4AC1-83F2-D10F5AF80AF7}" destId="{09F498F2-248F-D143-ABC4-BF0AFA7F315A}" srcOrd="0" destOrd="0" presId="urn:microsoft.com/office/officeart/2005/8/layout/process4"/>
    <dgm:cxn modelId="{8C826C87-011A-2449-A09D-A996AF84B510}" type="presParOf" srcId="{51F73F75-C7B4-4546-81CB-4B66DFEE7020}" destId="{97CC0B20-0448-A948-B7EF-58A37F1ED661}" srcOrd="0" destOrd="0" presId="urn:microsoft.com/office/officeart/2005/8/layout/process4"/>
    <dgm:cxn modelId="{96937B09-E2CE-3546-8727-68A556A2A378}" type="presParOf" srcId="{97CC0B20-0448-A948-B7EF-58A37F1ED661}" destId="{28561AA8-DA5C-3948-B6E3-C2BEEB878E9E}" srcOrd="0" destOrd="0" presId="urn:microsoft.com/office/officeart/2005/8/layout/process4"/>
    <dgm:cxn modelId="{CA03C788-5F2B-CB42-BCA7-73C7C0A7B9FC}" type="presParOf" srcId="{51F73F75-C7B4-4546-81CB-4B66DFEE7020}" destId="{03DA3558-B167-D84F-A452-811B14FD44F8}" srcOrd="1" destOrd="0" presId="urn:microsoft.com/office/officeart/2005/8/layout/process4"/>
    <dgm:cxn modelId="{88BAF1BE-FE95-4247-BDFB-C8D8AA11ED7A}" type="presParOf" srcId="{51F73F75-C7B4-4546-81CB-4B66DFEE7020}" destId="{BC5DEB0B-3C52-104B-A5B2-2AF69D87801B}" srcOrd="2" destOrd="0" presId="urn:microsoft.com/office/officeart/2005/8/layout/process4"/>
    <dgm:cxn modelId="{8BE1956B-6546-6944-87AB-F2D2967BF15A}" type="presParOf" srcId="{BC5DEB0B-3C52-104B-A5B2-2AF69D87801B}" destId="{AD965F99-2DA6-B04F-BDFD-5CEB9338496B}" srcOrd="0" destOrd="0" presId="urn:microsoft.com/office/officeart/2005/8/layout/process4"/>
    <dgm:cxn modelId="{9A2727E6-B1A8-3A47-B26E-26C6408FFF6B}" type="presParOf" srcId="{BC5DEB0B-3C52-104B-A5B2-2AF69D87801B}" destId="{BFCA8C8A-7737-4D44-8844-46026561EF9F}" srcOrd="1" destOrd="0" presId="urn:microsoft.com/office/officeart/2005/8/layout/process4"/>
    <dgm:cxn modelId="{8A5780C7-6FA2-1D48-A3BF-0B65FB0F81A3}" type="presParOf" srcId="{BC5DEB0B-3C52-104B-A5B2-2AF69D87801B}" destId="{9D5135CC-F74A-AD43-8098-CECAE313B701}" srcOrd="2" destOrd="0" presId="urn:microsoft.com/office/officeart/2005/8/layout/process4"/>
    <dgm:cxn modelId="{255D74BF-D7E3-D84F-962C-29094E4B3037}" type="presParOf" srcId="{9D5135CC-F74A-AD43-8098-CECAE313B701}" destId="{DB617A5C-0975-2943-B9B6-EFF6F8BD6B5B}" srcOrd="0" destOrd="0" presId="urn:microsoft.com/office/officeart/2005/8/layout/process4"/>
    <dgm:cxn modelId="{73F23F25-2B4A-0345-AF36-676C48016510}" type="presParOf" srcId="{9D5135CC-F74A-AD43-8098-CECAE313B701}" destId="{5E909854-9953-444A-8A65-53EA15B61114}" srcOrd="1" destOrd="0" presId="urn:microsoft.com/office/officeart/2005/8/layout/process4"/>
    <dgm:cxn modelId="{982EEACE-3813-C248-B30A-A72B93C69B01}" type="presParOf" srcId="{51F73F75-C7B4-4546-81CB-4B66DFEE7020}" destId="{90A01413-B605-104A-BFE1-40CD09A5E7CC}" srcOrd="3" destOrd="0" presId="urn:microsoft.com/office/officeart/2005/8/layout/process4"/>
    <dgm:cxn modelId="{91F2572B-4476-A449-A9E3-40FBAB24AF46}" type="presParOf" srcId="{51F73F75-C7B4-4546-81CB-4B66DFEE7020}" destId="{C57C24C7-E56A-474F-BEE1-5B8075DA881F}" srcOrd="4" destOrd="0" presId="urn:microsoft.com/office/officeart/2005/8/layout/process4"/>
    <dgm:cxn modelId="{0D0A171E-5961-EC42-BE85-BE4CB55F1BC9}" type="presParOf" srcId="{C57C24C7-E56A-474F-BEE1-5B8075DA881F}" destId="{FE08677B-CE27-7A43-A46B-FCC163CF430E}" srcOrd="0" destOrd="0" presId="urn:microsoft.com/office/officeart/2005/8/layout/process4"/>
    <dgm:cxn modelId="{E15E55C4-83A5-054A-955A-EF5343EEE0BF}" type="presParOf" srcId="{C57C24C7-E56A-474F-BEE1-5B8075DA881F}" destId="{8264E0D3-8ABE-0347-8411-DB6E8E6BCC0D}" srcOrd="1" destOrd="0" presId="urn:microsoft.com/office/officeart/2005/8/layout/process4"/>
    <dgm:cxn modelId="{86824E97-DD63-964D-B30C-F9155CE69D25}" type="presParOf" srcId="{C57C24C7-E56A-474F-BEE1-5B8075DA881F}" destId="{4C9E8648-A58B-3B46-822D-FF8FEF85BEC0}" srcOrd="2" destOrd="0" presId="urn:microsoft.com/office/officeart/2005/8/layout/process4"/>
    <dgm:cxn modelId="{6F0DDAD3-19B2-7343-8D07-90D548D8DFDD}" type="presParOf" srcId="{4C9E8648-A58B-3B46-822D-FF8FEF85BEC0}" destId="{09F498F2-248F-D143-ABC4-BF0AFA7F315A}" srcOrd="0" destOrd="0" presId="urn:microsoft.com/office/officeart/2005/8/layout/process4"/>
    <dgm:cxn modelId="{60CDA4B8-DFB5-314E-A5E0-DF74453CC284}" type="presParOf" srcId="{4C9E8648-A58B-3B46-822D-FF8FEF85BEC0}" destId="{03E684C0-5D1A-734F-8F7C-78AEB17D94B6}" srcOrd="1" destOrd="0" presId="urn:microsoft.com/office/officeart/2005/8/layout/process4"/>
    <dgm:cxn modelId="{618064AD-0B4F-DE4A-8790-3BD83BFC4C89}" type="presParOf" srcId="{4C9E8648-A58B-3B46-822D-FF8FEF85BEC0}" destId="{72FC668D-84DF-ED4D-A2A5-0CF5C112B195}" srcOrd="2" destOrd="0" presId="urn:microsoft.com/office/officeart/2005/8/layout/process4"/>
    <dgm:cxn modelId="{1ADF2E5D-7162-C440-BD21-10A56890D8F7}" type="presParOf" srcId="{51F73F75-C7B4-4546-81CB-4B66DFEE7020}" destId="{36827462-DE2C-574A-A832-753F47EB9A4E}" srcOrd="5" destOrd="0" presId="urn:microsoft.com/office/officeart/2005/8/layout/process4"/>
    <dgm:cxn modelId="{6F7E89B0-A636-9742-948F-37B3CB8E14F4}" type="presParOf" srcId="{51F73F75-C7B4-4546-81CB-4B66DFEE7020}" destId="{449F6641-4092-B449-99F5-AB8C3113040E}" srcOrd="6" destOrd="0" presId="urn:microsoft.com/office/officeart/2005/8/layout/process4"/>
    <dgm:cxn modelId="{D1FC1016-E151-D143-AD04-E373AC1B654A}" type="presParOf" srcId="{449F6641-4092-B449-99F5-AB8C3113040E}" destId="{25B47E2D-F8ED-504A-B281-BA0EB92BA6D0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6D988CD-D52A-47D2-9446-F814AB1EC12C}" type="doc">
      <dgm:prSet loTypeId="urn:microsoft.com/office/officeart/2008/layout/LinedList" loCatId="list" qsTypeId="urn:microsoft.com/office/officeart/2005/8/quickstyle/simple2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84A93431-F85D-43FE-BDD8-D7F5B7BB3A5F}">
      <dgm:prSet/>
      <dgm:spPr/>
      <dgm:t>
        <a:bodyPr/>
        <a:lstStyle/>
        <a:p>
          <a:r>
            <a:rPr lang="en-US" b="1" dirty="0"/>
            <a:t>Every module contains a </a:t>
          </a:r>
          <a:r>
            <a:rPr lang="en-US" b="1" dirty="0" err="1">
              <a:latin typeface="Consolas" panose="020B0609020204030204" pitchFamily="49" charset="0"/>
              <a:cs typeface="Consolas" panose="020B0609020204030204" pitchFamily="49" charset="0"/>
            </a:rPr>
            <a:t>get_input</a:t>
          </a:r>
          <a:r>
            <a:rPr lang="en-US" b="1" dirty="0"/>
            <a:t> method which calls a method accessing the front-end</a:t>
          </a:r>
          <a:endParaRPr lang="en-US" dirty="0"/>
        </a:p>
      </dgm:t>
    </dgm:pt>
    <dgm:pt modelId="{2D4264BF-006E-4048-8010-5212B66E8B6B}" type="parTrans" cxnId="{EDEB2885-42E3-4284-B693-0F40FB445B48}">
      <dgm:prSet/>
      <dgm:spPr/>
      <dgm:t>
        <a:bodyPr/>
        <a:lstStyle/>
        <a:p>
          <a:endParaRPr lang="en-US"/>
        </a:p>
      </dgm:t>
    </dgm:pt>
    <dgm:pt modelId="{C8D217E3-A785-4835-9424-E3B5B1794446}" type="sibTrans" cxnId="{EDEB2885-42E3-4284-B693-0F40FB445B48}">
      <dgm:prSet/>
      <dgm:spPr/>
      <dgm:t>
        <a:bodyPr/>
        <a:lstStyle/>
        <a:p>
          <a:endParaRPr lang="en-US"/>
        </a:p>
      </dgm:t>
    </dgm:pt>
    <dgm:pt modelId="{FF7886AD-5348-449B-956D-1D328638804C}">
      <dgm:prSet/>
      <dgm:spPr/>
      <dgm:t>
        <a:bodyPr/>
        <a:lstStyle/>
        <a:p>
          <a:r>
            <a:rPr lang="en-US" b="1" dirty="0"/>
            <a:t>We define object-method replacement as </a:t>
          </a:r>
          <a:r>
            <a:rPr lang="en-US" b="1" dirty="0" err="1">
              <a:latin typeface="Consolas" panose="020B0609020204030204" pitchFamily="49" charset="0"/>
              <a:cs typeface="Consolas" panose="020B0609020204030204" pitchFamily="49" charset="0"/>
            </a:rPr>
            <a:t>mutate_method</a:t>
          </a:r>
          <a:endParaRPr lang="en-US" dirty="0">
            <a:latin typeface="Consolas" panose="020B0609020204030204" pitchFamily="49" charset="0"/>
            <a:cs typeface="Consolas" panose="020B0609020204030204" pitchFamily="49" charset="0"/>
          </a:endParaRPr>
        </a:p>
      </dgm:t>
    </dgm:pt>
    <dgm:pt modelId="{D9FA910B-9B33-4EE3-9F6F-55925B1A7640}" type="parTrans" cxnId="{AF61F21B-6FA3-4E6A-91F1-1953C2BFE97A}">
      <dgm:prSet/>
      <dgm:spPr/>
      <dgm:t>
        <a:bodyPr/>
        <a:lstStyle/>
        <a:p>
          <a:endParaRPr lang="en-US"/>
        </a:p>
      </dgm:t>
    </dgm:pt>
    <dgm:pt modelId="{4A4BBEE3-607B-4E75-B56C-666EAE22DDFD}" type="sibTrans" cxnId="{AF61F21B-6FA3-4E6A-91F1-1953C2BFE97A}">
      <dgm:prSet/>
      <dgm:spPr/>
      <dgm:t>
        <a:bodyPr/>
        <a:lstStyle/>
        <a:p>
          <a:endParaRPr lang="en-US"/>
        </a:p>
      </dgm:t>
    </dgm:pt>
    <dgm:pt modelId="{8C9CCB37-3B8E-4A0B-BE6A-0C005AE9E424}">
      <dgm:prSet/>
      <dgm:spPr/>
      <dgm:t>
        <a:bodyPr/>
        <a:lstStyle/>
        <a:p>
          <a:r>
            <a:rPr lang="en-US" b="1" dirty="0"/>
            <a:t>Replace the GUI-accessing method with our own</a:t>
          </a:r>
          <a:endParaRPr lang="en-US" dirty="0"/>
        </a:p>
      </dgm:t>
    </dgm:pt>
    <dgm:pt modelId="{EBEF8714-F7DE-4F91-9EE3-C8B7AFADCF89}" type="parTrans" cxnId="{69033D8B-5663-4382-9DFB-64ED30D9FD30}">
      <dgm:prSet/>
      <dgm:spPr/>
      <dgm:t>
        <a:bodyPr/>
        <a:lstStyle/>
        <a:p>
          <a:endParaRPr lang="en-US"/>
        </a:p>
      </dgm:t>
    </dgm:pt>
    <dgm:pt modelId="{572AA684-D5CF-4BDE-9CD0-FE5130E3C7A5}" type="sibTrans" cxnId="{69033D8B-5663-4382-9DFB-64ED30D9FD30}">
      <dgm:prSet/>
      <dgm:spPr/>
      <dgm:t>
        <a:bodyPr/>
        <a:lstStyle/>
        <a:p>
          <a:endParaRPr lang="en-US"/>
        </a:p>
      </dgm:t>
    </dgm:pt>
    <dgm:pt modelId="{39CABC38-F430-4846-BCC5-88F9F32AA5A0}">
      <dgm:prSet/>
      <dgm:spPr/>
      <dgm:t>
        <a:bodyPr/>
        <a:lstStyle/>
        <a:p>
          <a:r>
            <a:rPr lang="en-US" b="1" dirty="0"/>
            <a:t>Only this instance of the object is changed: the class remains untouched</a:t>
          </a:r>
        </a:p>
      </dgm:t>
    </dgm:pt>
    <dgm:pt modelId="{B58E2AF5-AE20-5349-AB96-CB2E208F4675}" type="parTrans" cxnId="{CDE10A30-5FDA-C34D-ACDC-541FCD200453}">
      <dgm:prSet/>
      <dgm:spPr/>
      <dgm:t>
        <a:bodyPr/>
        <a:lstStyle/>
        <a:p>
          <a:endParaRPr lang="en-US"/>
        </a:p>
      </dgm:t>
    </dgm:pt>
    <dgm:pt modelId="{361FE925-146B-CE4D-98D5-95DDE9927E57}" type="sibTrans" cxnId="{CDE10A30-5FDA-C34D-ACDC-541FCD200453}">
      <dgm:prSet/>
      <dgm:spPr/>
      <dgm:t>
        <a:bodyPr/>
        <a:lstStyle/>
        <a:p>
          <a:endParaRPr lang="en-US"/>
        </a:p>
      </dgm:t>
    </dgm:pt>
    <dgm:pt modelId="{0D8AEF57-E717-FD48-899C-74BBF4518E8F}" type="pres">
      <dgm:prSet presAssocID="{B6D988CD-D52A-47D2-9446-F814AB1EC12C}" presName="vert0" presStyleCnt="0">
        <dgm:presLayoutVars>
          <dgm:dir/>
          <dgm:animOne val="branch"/>
          <dgm:animLvl val="lvl"/>
        </dgm:presLayoutVars>
      </dgm:prSet>
      <dgm:spPr/>
    </dgm:pt>
    <dgm:pt modelId="{63177361-9E4A-B440-8B5F-198FA4E06B97}" type="pres">
      <dgm:prSet presAssocID="{84A93431-F85D-43FE-BDD8-D7F5B7BB3A5F}" presName="thickLine" presStyleLbl="alignNode1" presStyleIdx="0" presStyleCnt="4"/>
      <dgm:spPr/>
    </dgm:pt>
    <dgm:pt modelId="{F7962AC4-460D-DE42-8065-191D3D5A054D}" type="pres">
      <dgm:prSet presAssocID="{84A93431-F85D-43FE-BDD8-D7F5B7BB3A5F}" presName="horz1" presStyleCnt="0"/>
      <dgm:spPr/>
    </dgm:pt>
    <dgm:pt modelId="{554C1228-CDFA-7041-B579-DDBED450A4D0}" type="pres">
      <dgm:prSet presAssocID="{84A93431-F85D-43FE-BDD8-D7F5B7BB3A5F}" presName="tx1" presStyleLbl="revTx" presStyleIdx="0" presStyleCnt="4"/>
      <dgm:spPr/>
    </dgm:pt>
    <dgm:pt modelId="{41CF574A-CF7D-1340-8C90-EBEDBF22FACE}" type="pres">
      <dgm:prSet presAssocID="{84A93431-F85D-43FE-BDD8-D7F5B7BB3A5F}" presName="vert1" presStyleCnt="0"/>
      <dgm:spPr/>
    </dgm:pt>
    <dgm:pt modelId="{EEA1B1C2-836F-CF43-A1AC-899875E3324B}" type="pres">
      <dgm:prSet presAssocID="{FF7886AD-5348-449B-956D-1D328638804C}" presName="thickLine" presStyleLbl="alignNode1" presStyleIdx="1" presStyleCnt="4"/>
      <dgm:spPr/>
    </dgm:pt>
    <dgm:pt modelId="{FB941D28-5CFE-4946-8E68-14A1CC347803}" type="pres">
      <dgm:prSet presAssocID="{FF7886AD-5348-449B-956D-1D328638804C}" presName="horz1" presStyleCnt="0"/>
      <dgm:spPr/>
    </dgm:pt>
    <dgm:pt modelId="{E49BC5AF-11C5-3341-B6FC-A59989F50D85}" type="pres">
      <dgm:prSet presAssocID="{FF7886AD-5348-449B-956D-1D328638804C}" presName="tx1" presStyleLbl="revTx" presStyleIdx="1" presStyleCnt="4"/>
      <dgm:spPr/>
    </dgm:pt>
    <dgm:pt modelId="{C9A9BE7A-2DD7-8D48-BC99-A00DB5B8B0D8}" type="pres">
      <dgm:prSet presAssocID="{FF7886AD-5348-449B-956D-1D328638804C}" presName="vert1" presStyleCnt="0"/>
      <dgm:spPr/>
    </dgm:pt>
    <dgm:pt modelId="{574F9534-8B5F-A04B-BAB3-A02B22D6F666}" type="pres">
      <dgm:prSet presAssocID="{8C9CCB37-3B8E-4A0B-BE6A-0C005AE9E424}" presName="thickLine" presStyleLbl="alignNode1" presStyleIdx="2" presStyleCnt="4"/>
      <dgm:spPr/>
    </dgm:pt>
    <dgm:pt modelId="{8E1940B6-1700-A041-BD32-B0E90FFDC16C}" type="pres">
      <dgm:prSet presAssocID="{8C9CCB37-3B8E-4A0B-BE6A-0C005AE9E424}" presName="horz1" presStyleCnt="0"/>
      <dgm:spPr/>
    </dgm:pt>
    <dgm:pt modelId="{F72501C7-8FC7-084B-B039-9C0D1A8FBC01}" type="pres">
      <dgm:prSet presAssocID="{8C9CCB37-3B8E-4A0B-BE6A-0C005AE9E424}" presName="tx1" presStyleLbl="revTx" presStyleIdx="2" presStyleCnt="4"/>
      <dgm:spPr/>
    </dgm:pt>
    <dgm:pt modelId="{372B91B3-5174-2642-AD74-A06BC7238F8C}" type="pres">
      <dgm:prSet presAssocID="{8C9CCB37-3B8E-4A0B-BE6A-0C005AE9E424}" presName="vert1" presStyleCnt="0"/>
      <dgm:spPr/>
    </dgm:pt>
    <dgm:pt modelId="{58E7D642-7330-F14D-AF6C-673D93D2C2D3}" type="pres">
      <dgm:prSet presAssocID="{39CABC38-F430-4846-BCC5-88F9F32AA5A0}" presName="thickLine" presStyleLbl="alignNode1" presStyleIdx="3" presStyleCnt="4"/>
      <dgm:spPr/>
    </dgm:pt>
    <dgm:pt modelId="{4B0C1791-6DEA-4A44-9183-F28E98866618}" type="pres">
      <dgm:prSet presAssocID="{39CABC38-F430-4846-BCC5-88F9F32AA5A0}" presName="horz1" presStyleCnt="0"/>
      <dgm:spPr/>
    </dgm:pt>
    <dgm:pt modelId="{740CCE81-4361-7C4D-A9A3-0703C4D8F6E8}" type="pres">
      <dgm:prSet presAssocID="{39CABC38-F430-4846-BCC5-88F9F32AA5A0}" presName="tx1" presStyleLbl="revTx" presStyleIdx="3" presStyleCnt="4"/>
      <dgm:spPr/>
    </dgm:pt>
    <dgm:pt modelId="{273B547E-0158-954B-8B6A-0356CA7E4F2A}" type="pres">
      <dgm:prSet presAssocID="{39CABC38-F430-4846-BCC5-88F9F32AA5A0}" presName="vert1" presStyleCnt="0"/>
      <dgm:spPr/>
    </dgm:pt>
  </dgm:ptLst>
  <dgm:cxnLst>
    <dgm:cxn modelId="{7C233710-E07D-A24A-B901-10183773DB92}" type="presOf" srcId="{B6D988CD-D52A-47D2-9446-F814AB1EC12C}" destId="{0D8AEF57-E717-FD48-899C-74BBF4518E8F}" srcOrd="0" destOrd="0" presId="urn:microsoft.com/office/officeart/2008/layout/LinedList"/>
    <dgm:cxn modelId="{AF61F21B-6FA3-4E6A-91F1-1953C2BFE97A}" srcId="{B6D988CD-D52A-47D2-9446-F814AB1EC12C}" destId="{FF7886AD-5348-449B-956D-1D328638804C}" srcOrd="1" destOrd="0" parTransId="{D9FA910B-9B33-4EE3-9F6F-55925B1A7640}" sibTransId="{4A4BBEE3-607B-4E75-B56C-666EAE22DDFD}"/>
    <dgm:cxn modelId="{CDE10A30-5FDA-C34D-ACDC-541FCD200453}" srcId="{B6D988CD-D52A-47D2-9446-F814AB1EC12C}" destId="{39CABC38-F430-4846-BCC5-88F9F32AA5A0}" srcOrd="3" destOrd="0" parTransId="{B58E2AF5-AE20-5349-AB96-CB2E208F4675}" sibTransId="{361FE925-146B-CE4D-98D5-95DDE9927E57}"/>
    <dgm:cxn modelId="{43019531-F536-604E-A730-7F9ED4C78E89}" type="presOf" srcId="{84A93431-F85D-43FE-BDD8-D7F5B7BB3A5F}" destId="{554C1228-CDFA-7041-B579-DDBED450A4D0}" srcOrd="0" destOrd="0" presId="urn:microsoft.com/office/officeart/2008/layout/LinedList"/>
    <dgm:cxn modelId="{EDEB2885-42E3-4284-B693-0F40FB445B48}" srcId="{B6D988CD-D52A-47D2-9446-F814AB1EC12C}" destId="{84A93431-F85D-43FE-BDD8-D7F5B7BB3A5F}" srcOrd="0" destOrd="0" parTransId="{2D4264BF-006E-4048-8010-5212B66E8B6B}" sibTransId="{C8D217E3-A785-4835-9424-E3B5B1794446}"/>
    <dgm:cxn modelId="{E8AB6689-95E0-1E45-84D5-6E4F55CDAF1B}" type="presOf" srcId="{39CABC38-F430-4846-BCC5-88F9F32AA5A0}" destId="{740CCE81-4361-7C4D-A9A3-0703C4D8F6E8}" srcOrd="0" destOrd="0" presId="urn:microsoft.com/office/officeart/2008/layout/LinedList"/>
    <dgm:cxn modelId="{69033D8B-5663-4382-9DFB-64ED30D9FD30}" srcId="{B6D988CD-D52A-47D2-9446-F814AB1EC12C}" destId="{8C9CCB37-3B8E-4A0B-BE6A-0C005AE9E424}" srcOrd="2" destOrd="0" parTransId="{EBEF8714-F7DE-4F91-9EE3-C8B7AFADCF89}" sibTransId="{572AA684-D5CF-4BDE-9CD0-FE5130E3C7A5}"/>
    <dgm:cxn modelId="{AE5E35B3-AAB9-F045-A25F-A73279F0079C}" type="presOf" srcId="{FF7886AD-5348-449B-956D-1D328638804C}" destId="{E49BC5AF-11C5-3341-B6FC-A59989F50D85}" srcOrd="0" destOrd="0" presId="urn:microsoft.com/office/officeart/2008/layout/LinedList"/>
    <dgm:cxn modelId="{165818F2-8426-A245-B23B-A515AF05F390}" type="presOf" srcId="{8C9CCB37-3B8E-4A0B-BE6A-0C005AE9E424}" destId="{F72501C7-8FC7-084B-B039-9C0D1A8FBC01}" srcOrd="0" destOrd="0" presId="urn:microsoft.com/office/officeart/2008/layout/LinedList"/>
    <dgm:cxn modelId="{774BAD77-2FE9-6C48-88D1-1AAF58827BE6}" type="presParOf" srcId="{0D8AEF57-E717-FD48-899C-74BBF4518E8F}" destId="{63177361-9E4A-B440-8B5F-198FA4E06B97}" srcOrd="0" destOrd="0" presId="urn:microsoft.com/office/officeart/2008/layout/LinedList"/>
    <dgm:cxn modelId="{111F9CCC-B47A-3248-A559-1B36991EA2B9}" type="presParOf" srcId="{0D8AEF57-E717-FD48-899C-74BBF4518E8F}" destId="{F7962AC4-460D-DE42-8065-191D3D5A054D}" srcOrd="1" destOrd="0" presId="urn:microsoft.com/office/officeart/2008/layout/LinedList"/>
    <dgm:cxn modelId="{02A4967D-FDF7-C54B-A88F-12305526BC59}" type="presParOf" srcId="{F7962AC4-460D-DE42-8065-191D3D5A054D}" destId="{554C1228-CDFA-7041-B579-DDBED450A4D0}" srcOrd="0" destOrd="0" presId="urn:microsoft.com/office/officeart/2008/layout/LinedList"/>
    <dgm:cxn modelId="{474D9188-7704-E841-AFA9-C01B9730545E}" type="presParOf" srcId="{F7962AC4-460D-DE42-8065-191D3D5A054D}" destId="{41CF574A-CF7D-1340-8C90-EBEDBF22FACE}" srcOrd="1" destOrd="0" presId="urn:microsoft.com/office/officeart/2008/layout/LinedList"/>
    <dgm:cxn modelId="{7AB825C6-CFAA-FC4D-982C-D27C40A7CE0E}" type="presParOf" srcId="{0D8AEF57-E717-FD48-899C-74BBF4518E8F}" destId="{EEA1B1C2-836F-CF43-A1AC-899875E3324B}" srcOrd="2" destOrd="0" presId="urn:microsoft.com/office/officeart/2008/layout/LinedList"/>
    <dgm:cxn modelId="{CA336DB9-41BA-3E4C-8117-540FD247B623}" type="presParOf" srcId="{0D8AEF57-E717-FD48-899C-74BBF4518E8F}" destId="{FB941D28-5CFE-4946-8E68-14A1CC347803}" srcOrd="3" destOrd="0" presId="urn:microsoft.com/office/officeart/2008/layout/LinedList"/>
    <dgm:cxn modelId="{6F2185B6-4E15-0641-99E7-CE690012C129}" type="presParOf" srcId="{FB941D28-5CFE-4946-8E68-14A1CC347803}" destId="{E49BC5AF-11C5-3341-B6FC-A59989F50D85}" srcOrd="0" destOrd="0" presId="urn:microsoft.com/office/officeart/2008/layout/LinedList"/>
    <dgm:cxn modelId="{6B8E80E3-AA60-6B40-9CD4-33A930A5B56E}" type="presParOf" srcId="{FB941D28-5CFE-4946-8E68-14A1CC347803}" destId="{C9A9BE7A-2DD7-8D48-BC99-A00DB5B8B0D8}" srcOrd="1" destOrd="0" presId="urn:microsoft.com/office/officeart/2008/layout/LinedList"/>
    <dgm:cxn modelId="{B0D77655-73A3-DA43-88A9-BCB44570EC32}" type="presParOf" srcId="{0D8AEF57-E717-FD48-899C-74BBF4518E8F}" destId="{574F9534-8B5F-A04B-BAB3-A02B22D6F666}" srcOrd="4" destOrd="0" presId="urn:microsoft.com/office/officeart/2008/layout/LinedList"/>
    <dgm:cxn modelId="{F55D9539-F6C9-CF4C-B0FA-721C33777529}" type="presParOf" srcId="{0D8AEF57-E717-FD48-899C-74BBF4518E8F}" destId="{8E1940B6-1700-A041-BD32-B0E90FFDC16C}" srcOrd="5" destOrd="0" presId="urn:microsoft.com/office/officeart/2008/layout/LinedList"/>
    <dgm:cxn modelId="{D07F9938-577A-CE42-BACA-7980A805E3FE}" type="presParOf" srcId="{8E1940B6-1700-A041-BD32-B0E90FFDC16C}" destId="{F72501C7-8FC7-084B-B039-9C0D1A8FBC01}" srcOrd="0" destOrd="0" presId="urn:microsoft.com/office/officeart/2008/layout/LinedList"/>
    <dgm:cxn modelId="{0C59BDBD-4FD5-9A42-9C48-F3618E234F3D}" type="presParOf" srcId="{8E1940B6-1700-A041-BD32-B0E90FFDC16C}" destId="{372B91B3-5174-2642-AD74-A06BC7238F8C}" srcOrd="1" destOrd="0" presId="urn:microsoft.com/office/officeart/2008/layout/LinedList"/>
    <dgm:cxn modelId="{7876EF01-E9CC-2246-B661-C072BF36F319}" type="presParOf" srcId="{0D8AEF57-E717-FD48-899C-74BBF4518E8F}" destId="{58E7D642-7330-F14D-AF6C-673D93D2C2D3}" srcOrd="6" destOrd="0" presId="urn:microsoft.com/office/officeart/2008/layout/LinedList"/>
    <dgm:cxn modelId="{E735000B-87F5-7D46-B70E-E087D00D8FD7}" type="presParOf" srcId="{0D8AEF57-E717-FD48-899C-74BBF4518E8F}" destId="{4B0C1791-6DEA-4A44-9183-F28E98866618}" srcOrd="7" destOrd="0" presId="urn:microsoft.com/office/officeart/2008/layout/LinedList"/>
    <dgm:cxn modelId="{0B23D04E-7B1F-A44D-83C7-DC069A70A322}" type="presParOf" srcId="{4B0C1791-6DEA-4A44-9183-F28E98866618}" destId="{740CCE81-4361-7C4D-A9A3-0703C4D8F6E8}" srcOrd="0" destOrd="0" presId="urn:microsoft.com/office/officeart/2008/layout/LinedList"/>
    <dgm:cxn modelId="{40162482-3BB4-0245-AF11-055C897A4BC9}" type="presParOf" srcId="{4B0C1791-6DEA-4A44-9183-F28E98866618}" destId="{273B547E-0158-954B-8B6A-0356CA7E4F2A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7D0B5BD-2A1D-4C6B-AC92-81EF06A3A1BA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8340A22-B352-4707-8BD7-D7C1FC9E30BF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01_Path – Path of the working directory for the simulation, to be cleared out or created</a:t>
          </a:r>
        </a:p>
      </dgm:t>
    </dgm:pt>
    <dgm:pt modelId="{9C127B08-C409-48CE-A950-9A0A41355EAF}" type="parTrans" cxnId="{C2C517DF-5551-43BA-A605-871BA7D74436}">
      <dgm:prSet/>
      <dgm:spPr/>
      <dgm:t>
        <a:bodyPr/>
        <a:lstStyle/>
        <a:p>
          <a:endParaRPr lang="en-US"/>
        </a:p>
      </dgm:t>
    </dgm:pt>
    <dgm:pt modelId="{A971C834-D7DE-4D0C-BABF-2A1D6622ED9C}" type="sibTrans" cxnId="{C2C517DF-5551-43BA-A605-871BA7D74436}">
      <dgm:prSet/>
      <dgm:spPr/>
      <dgm:t>
        <a:bodyPr/>
        <a:lstStyle/>
        <a:p>
          <a:endParaRPr lang="en-US"/>
        </a:p>
      </dgm:t>
    </dgm:pt>
    <dgm:pt modelId="{C2687EC7-C6D7-4B7A-9F78-FBCA36E2E796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02_GPF – File detailing parameters for the simulation, to be copied into 01_Path</a:t>
          </a:r>
        </a:p>
      </dgm:t>
    </dgm:pt>
    <dgm:pt modelId="{94D0E3E7-DB31-4225-A85A-BEF8685F0EAC}" type="parTrans" cxnId="{A060EF9D-9F4F-4F82-AC18-9819107C30CA}">
      <dgm:prSet/>
      <dgm:spPr/>
      <dgm:t>
        <a:bodyPr/>
        <a:lstStyle/>
        <a:p>
          <a:endParaRPr lang="en-US"/>
        </a:p>
      </dgm:t>
    </dgm:pt>
    <dgm:pt modelId="{E0887510-2A69-4856-A27E-D6C8A0D74B25}" type="sibTrans" cxnId="{A060EF9D-9F4F-4F82-AC18-9819107C30CA}">
      <dgm:prSet/>
      <dgm:spPr/>
      <dgm:t>
        <a:bodyPr/>
        <a:lstStyle/>
        <a:p>
          <a:endParaRPr lang="en-US"/>
        </a:p>
      </dgm:t>
    </dgm:pt>
    <dgm:pt modelId="{7B04A2DB-531E-447F-BC2F-BCACDBBA524C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Dataset_0x – String inputs to be converted to Python dictionary</a:t>
          </a:r>
        </a:p>
      </dgm:t>
    </dgm:pt>
    <dgm:pt modelId="{42F64765-961C-438D-97A3-8975FB5DAD90}" type="parTrans" cxnId="{2145CAC8-162D-4BCF-B724-2239F3409FB1}">
      <dgm:prSet/>
      <dgm:spPr/>
      <dgm:t>
        <a:bodyPr/>
        <a:lstStyle/>
        <a:p>
          <a:endParaRPr lang="en-US"/>
        </a:p>
      </dgm:t>
    </dgm:pt>
    <dgm:pt modelId="{3CE52946-007B-46E7-B264-0AF87DC7F2E4}" type="sibTrans" cxnId="{2145CAC8-162D-4BCF-B724-2239F3409FB1}">
      <dgm:prSet/>
      <dgm:spPr/>
      <dgm:t>
        <a:bodyPr/>
        <a:lstStyle/>
        <a:p>
          <a:endParaRPr lang="en-US"/>
        </a:p>
      </dgm:t>
    </dgm:pt>
    <dgm:pt modelId="{7A5337DF-AF37-4ADB-A331-D89DC2523C1A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 err="1"/>
            <a:t>GT_Path</a:t>
          </a:r>
          <a:r>
            <a:rPr lang="en-US" dirty="0"/>
            <a:t> – Working directory (01_Path)</a:t>
          </a:r>
        </a:p>
      </dgm:t>
    </dgm:pt>
    <dgm:pt modelId="{442228A5-0A37-4989-8B5A-CF41F2D6175B}" type="parTrans" cxnId="{D0C699DC-1E9E-442A-B0F6-6901AE5BF6EC}">
      <dgm:prSet/>
      <dgm:spPr/>
      <dgm:t>
        <a:bodyPr/>
        <a:lstStyle/>
        <a:p>
          <a:endParaRPr lang="en-US"/>
        </a:p>
      </dgm:t>
    </dgm:pt>
    <dgm:pt modelId="{9B095752-59E4-4E87-B785-F8E08957C2E0}" type="sibTrans" cxnId="{D0C699DC-1E9E-442A-B0F6-6901AE5BF6EC}">
      <dgm:prSet/>
      <dgm:spPr/>
      <dgm:t>
        <a:bodyPr/>
        <a:lstStyle/>
        <a:p>
          <a:endParaRPr lang="en-US"/>
        </a:p>
      </dgm:t>
    </dgm:pt>
    <dgm:pt modelId="{33A31604-6535-4E60-8FF8-CD315E9E3087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DataSet_Class – Datasets as Python dictionary</a:t>
          </a:r>
        </a:p>
      </dgm:t>
    </dgm:pt>
    <dgm:pt modelId="{A63A3BC1-0E99-47CF-B92A-30722174A696}" type="parTrans" cxnId="{6B59560C-3941-415E-A199-68254EC1987B}">
      <dgm:prSet/>
      <dgm:spPr/>
      <dgm:t>
        <a:bodyPr/>
        <a:lstStyle/>
        <a:p>
          <a:endParaRPr lang="en-US"/>
        </a:p>
      </dgm:t>
    </dgm:pt>
    <dgm:pt modelId="{D76FB3BE-8531-47D2-8812-E8103B28AEFE}" type="sibTrans" cxnId="{6B59560C-3941-415E-A199-68254EC1987B}">
      <dgm:prSet/>
      <dgm:spPr/>
      <dgm:t>
        <a:bodyPr/>
        <a:lstStyle/>
        <a:p>
          <a:endParaRPr lang="en-US"/>
        </a:p>
      </dgm:t>
    </dgm:pt>
    <dgm:pt modelId="{8A4772D8-8B33-4CAA-8C6A-6547C1CC93AC}" type="pres">
      <dgm:prSet presAssocID="{97D0B5BD-2A1D-4C6B-AC92-81EF06A3A1BA}" presName="root" presStyleCnt="0">
        <dgm:presLayoutVars>
          <dgm:dir/>
          <dgm:resizeHandles val="exact"/>
        </dgm:presLayoutVars>
      </dgm:prSet>
      <dgm:spPr/>
    </dgm:pt>
    <dgm:pt modelId="{AB9EEE19-4028-4306-BFFB-B22197B7824E}" type="pres">
      <dgm:prSet presAssocID="{A8340A22-B352-4707-8BD7-D7C1FC9E30BF}" presName="compNode" presStyleCnt="0"/>
      <dgm:spPr/>
    </dgm:pt>
    <dgm:pt modelId="{B5E6BEED-FDC2-4267-B20A-E6A1FCAB16E6}" type="pres">
      <dgm:prSet presAssocID="{A8340A22-B352-4707-8BD7-D7C1FC9E30BF}" presName="bgRect" presStyleLbl="bgShp" presStyleIdx="0" presStyleCnt="5"/>
      <dgm:spPr/>
    </dgm:pt>
    <dgm:pt modelId="{4B3C85DC-810D-4949-9E8A-43B1F66F04FA}" type="pres">
      <dgm:prSet presAssocID="{A8340A22-B352-4707-8BD7-D7C1FC9E30BF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rogrammer"/>
        </a:ext>
      </dgm:extLst>
    </dgm:pt>
    <dgm:pt modelId="{89CFC43C-9AC8-4610-8786-C1EE7B23AF27}" type="pres">
      <dgm:prSet presAssocID="{A8340A22-B352-4707-8BD7-D7C1FC9E30BF}" presName="spaceRect" presStyleCnt="0"/>
      <dgm:spPr/>
    </dgm:pt>
    <dgm:pt modelId="{9FEA1D8C-4A7B-45AE-8E2F-0A135C3DC631}" type="pres">
      <dgm:prSet presAssocID="{A8340A22-B352-4707-8BD7-D7C1FC9E30BF}" presName="parTx" presStyleLbl="revTx" presStyleIdx="0" presStyleCnt="5">
        <dgm:presLayoutVars>
          <dgm:chMax val="0"/>
          <dgm:chPref val="0"/>
        </dgm:presLayoutVars>
      </dgm:prSet>
      <dgm:spPr/>
    </dgm:pt>
    <dgm:pt modelId="{BC8B9FF0-BE7A-45D7-9015-48BEEB6538D8}" type="pres">
      <dgm:prSet presAssocID="{A971C834-D7DE-4D0C-BABF-2A1D6622ED9C}" presName="sibTrans" presStyleCnt="0"/>
      <dgm:spPr/>
    </dgm:pt>
    <dgm:pt modelId="{0C6CBF1F-5994-4B0F-8C2D-93642FBA6AE7}" type="pres">
      <dgm:prSet presAssocID="{C2687EC7-C6D7-4B7A-9F78-FBCA36E2E796}" presName="compNode" presStyleCnt="0"/>
      <dgm:spPr/>
    </dgm:pt>
    <dgm:pt modelId="{A36BE877-4F49-47D2-B1FC-EBDCC2F57CB0}" type="pres">
      <dgm:prSet presAssocID="{C2687EC7-C6D7-4B7A-9F78-FBCA36E2E796}" presName="bgRect" presStyleLbl="bgShp" presStyleIdx="1" presStyleCnt="5"/>
      <dgm:spPr/>
    </dgm:pt>
    <dgm:pt modelId="{76B2AEC2-57C9-414B-9334-181F43780099}" type="pres">
      <dgm:prSet presAssocID="{C2687EC7-C6D7-4B7A-9F78-FBCA36E2E796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Workflow"/>
        </a:ext>
      </dgm:extLst>
    </dgm:pt>
    <dgm:pt modelId="{8AA33893-38BD-4306-AAE6-13CCB1D0CC93}" type="pres">
      <dgm:prSet presAssocID="{C2687EC7-C6D7-4B7A-9F78-FBCA36E2E796}" presName="spaceRect" presStyleCnt="0"/>
      <dgm:spPr/>
    </dgm:pt>
    <dgm:pt modelId="{003A6163-398C-429B-B664-68A272EA1C45}" type="pres">
      <dgm:prSet presAssocID="{C2687EC7-C6D7-4B7A-9F78-FBCA36E2E796}" presName="parTx" presStyleLbl="revTx" presStyleIdx="1" presStyleCnt="5">
        <dgm:presLayoutVars>
          <dgm:chMax val="0"/>
          <dgm:chPref val="0"/>
        </dgm:presLayoutVars>
      </dgm:prSet>
      <dgm:spPr/>
    </dgm:pt>
    <dgm:pt modelId="{8B51BB9A-8C0B-412F-9E50-2D89B0ABFD5D}" type="pres">
      <dgm:prSet presAssocID="{E0887510-2A69-4856-A27E-D6C8A0D74B25}" presName="sibTrans" presStyleCnt="0"/>
      <dgm:spPr/>
    </dgm:pt>
    <dgm:pt modelId="{D956C7BD-897A-42B0-A92A-C89938A27C18}" type="pres">
      <dgm:prSet presAssocID="{7B04A2DB-531E-447F-BC2F-BCACDBBA524C}" presName="compNode" presStyleCnt="0"/>
      <dgm:spPr/>
    </dgm:pt>
    <dgm:pt modelId="{7A68842F-EF86-4436-84E0-76707F297BFA}" type="pres">
      <dgm:prSet presAssocID="{7B04A2DB-531E-447F-BC2F-BCACDBBA524C}" presName="bgRect" presStyleLbl="bgShp" presStyleIdx="2" presStyleCnt="5"/>
      <dgm:spPr/>
    </dgm:pt>
    <dgm:pt modelId="{A70AC81B-2D4C-4671-85BE-3AED78D35CA5}" type="pres">
      <dgm:prSet presAssocID="{7B04A2DB-531E-447F-BC2F-BCACDBBA524C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atabase"/>
        </a:ext>
      </dgm:extLst>
    </dgm:pt>
    <dgm:pt modelId="{9783E41A-93AA-4B6D-9D83-9ED725C5C865}" type="pres">
      <dgm:prSet presAssocID="{7B04A2DB-531E-447F-BC2F-BCACDBBA524C}" presName="spaceRect" presStyleCnt="0"/>
      <dgm:spPr/>
    </dgm:pt>
    <dgm:pt modelId="{690AA5C3-6422-495F-9E41-BC029A6B88B8}" type="pres">
      <dgm:prSet presAssocID="{7B04A2DB-531E-447F-BC2F-BCACDBBA524C}" presName="parTx" presStyleLbl="revTx" presStyleIdx="2" presStyleCnt="5">
        <dgm:presLayoutVars>
          <dgm:chMax val="0"/>
          <dgm:chPref val="0"/>
        </dgm:presLayoutVars>
      </dgm:prSet>
      <dgm:spPr/>
    </dgm:pt>
    <dgm:pt modelId="{CC905A15-F8CE-4D34-B2F4-29531A9D505D}" type="pres">
      <dgm:prSet presAssocID="{3CE52946-007B-46E7-B264-0AF87DC7F2E4}" presName="sibTrans" presStyleCnt="0"/>
      <dgm:spPr/>
    </dgm:pt>
    <dgm:pt modelId="{750D42F1-52CF-44DC-B622-745B9623A4A0}" type="pres">
      <dgm:prSet presAssocID="{7A5337DF-AF37-4ADB-A331-D89DC2523C1A}" presName="compNode" presStyleCnt="0"/>
      <dgm:spPr/>
    </dgm:pt>
    <dgm:pt modelId="{9127EE92-08D5-41B9-AEAF-545B4E8890E0}" type="pres">
      <dgm:prSet presAssocID="{7A5337DF-AF37-4ADB-A331-D89DC2523C1A}" presName="bgRect" presStyleLbl="bgShp" presStyleIdx="3" presStyleCnt="5"/>
      <dgm:spPr/>
    </dgm:pt>
    <dgm:pt modelId="{5ECEF34F-5368-42AF-82EE-326803871D85}" type="pres">
      <dgm:prSet presAssocID="{7A5337DF-AF37-4ADB-A331-D89DC2523C1A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onnections"/>
        </a:ext>
      </dgm:extLst>
    </dgm:pt>
    <dgm:pt modelId="{25836363-1F06-4D72-AF68-9F022962F262}" type="pres">
      <dgm:prSet presAssocID="{7A5337DF-AF37-4ADB-A331-D89DC2523C1A}" presName="spaceRect" presStyleCnt="0"/>
      <dgm:spPr/>
    </dgm:pt>
    <dgm:pt modelId="{35C5AEF1-95D0-4082-81EE-F8E34115D80D}" type="pres">
      <dgm:prSet presAssocID="{7A5337DF-AF37-4ADB-A331-D89DC2523C1A}" presName="parTx" presStyleLbl="revTx" presStyleIdx="3" presStyleCnt="5">
        <dgm:presLayoutVars>
          <dgm:chMax val="0"/>
          <dgm:chPref val="0"/>
        </dgm:presLayoutVars>
      </dgm:prSet>
      <dgm:spPr/>
    </dgm:pt>
    <dgm:pt modelId="{EADEB9E3-BCAA-4DED-9563-CF85DF4B01F2}" type="pres">
      <dgm:prSet presAssocID="{9B095752-59E4-4E87-B785-F8E08957C2E0}" presName="sibTrans" presStyleCnt="0"/>
      <dgm:spPr/>
    </dgm:pt>
    <dgm:pt modelId="{2A7C84A5-1473-427F-8052-9D67EC919BCE}" type="pres">
      <dgm:prSet presAssocID="{33A31604-6535-4E60-8FF8-CD315E9E3087}" presName="compNode" presStyleCnt="0"/>
      <dgm:spPr/>
    </dgm:pt>
    <dgm:pt modelId="{65539704-D279-49C0-9801-DD4C8BFEEF3C}" type="pres">
      <dgm:prSet presAssocID="{33A31604-6535-4E60-8FF8-CD315E9E3087}" presName="bgRect" presStyleLbl="bgShp" presStyleIdx="4" presStyleCnt="5"/>
      <dgm:spPr/>
    </dgm:pt>
    <dgm:pt modelId="{C2D792FC-10C9-45D5-A367-2381EFE466A7}" type="pres">
      <dgm:prSet presAssocID="{33A31604-6535-4E60-8FF8-CD315E9E3087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Table"/>
        </a:ext>
      </dgm:extLst>
    </dgm:pt>
    <dgm:pt modelId="{A7F9CBA7-6DAD-4FF7-8E38-211A544C0191}" type="pres">
      <dgm:prSet presAssocID="{33A31604-6535-4E60-8FF8-CD315E9E3087}" presName="spaceRect" presStyleCnt="0"/>
      <dgm:spPr/>
    </dgm:pt>
    <dgm:pt modelId="{1DC8CE34-7761-4B22-85F5-16EF07A9472B}" type="pres">
      <dgm:prSet presAssocID="{33A31604-6535-4E60-8FF8-CD315E9E3087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6B59560C-3941-415E-A199-68254EC1987B}" srcId="{97D0B5BD-2A1D-4C6B-AC92-81EF06A3A1BA}" destId="{33A31604-6535-4E60-8FF8-CD315E9E3087}" srcOrd="4" destOrd="0" parTransId="{A63A3BC1-0E99-47CF-B92A-30722174A696}" sibTransId="{D76FB3BE-8531-47D2-8812-E8103B28AEFE}"/>
    <dgm:cxn modelId="{55233F15-7094-4835-954C-474EF40DF01E}" type="presOf" srcId="{33A31604-6535-4E60-8FF8-CD315E9E3087}" destId="{1DC8CE34-7761-4B22-85F5-16EF07A9472B}" srcOrd="0" destOrd="0" presId="urn:microsoft.com/office/officeart/2018/2/layout/IconVerticalSolidList"/>
    <dgm:cxn modelId="{2A4AE96F-7294-42CB-9C42-E8CCEF56F32F}" type="presOf" srcId="{7B04A2DB-531E-447F-BC2F-BCACDBBA524C}" destId="{690AA5C3-6422-495F-9E41-BC029A6B88B8}" srcOrd="0" destOrd="0" presId="urn:microsoft.com/office/officeart/2018/2/layout/IconVerticalSolidList"/>
    <dgm:cxn modelId="{93787772-27EB-46E9-9A33-8D698A348671}" type="presOf" srcId="{C2687EC7-C6D7-4B7A-9F78-FBCA36E2E796}" destId="{003A6163-398C-429B-B664-68A272EA1C45}" srcOrd="0" destOrd="0" presId="urn:microsoft.com/office/officeart/2018/2/layout/IconVerticalSolidList"/>
    <dgm:cxn modelId="{A060EF9D-9F4F-4F82-AC18-9819107C30CA}" srcId="{97D0B5BD-2A1D-4C6B-AC92-81EF06A3A1BA}" destId="{C2687EC7-C6D7-4B7A-9F78-FBCA36E2E796}" srcOrd="1" destOrd="0" parTransId="{94D0E3E7-DB31-4225-A85A-BEF8685F0EAC}" sibTransId="{E0887510-2A69-4856-A27E-D6C8A0D74B25}"/>
    <dgm:cxn modelId="{2145CAC8-162D-4BCF-B724-2239F3409FB1}" srcId="{97D0B5BD-2A1D-4C6B-AC92-81EF06A3A1BA}" destId="{7B04A2DB-531E-447F-BC2F-BCACDBBA524C}" srcOrd="2" destOrd="0" parTransId="{42F64765-961C-438D-97A3-8975FB5DAD90}" sibTransId="{3CE52946-007B-46E7-B264-0AF87DC7F2E4}"/>
    <dgm:cxn modelId="{95D26DCE-91C1-4B3F-93CB-4CAC5EDBBC31}" type="presOf" srcId="{A8340A22-B352-4707-8BD7-D7C1FC9E30BF}" destId="{9FEA1D8C-4A7B-45AE-8E2F-0A135C3DC631}" srcOrd="0" destOrd="0" presId="urn:microsoft.com/office/officeart/2018/2/layout/IconVerticalSolidList"/>
    <dgm:cxn modelId="{AC8700D8-5E6C-424E-BEB0-18370C4117AD}" type="presOf" srcId="{97D0B5BD-2A1D-4C6B-AC92-81EF06A3A1BA}" destId="{8A4772D8-8B33-4CAA-8C6A-6547C1CC93AC}" srcOrd="0" destOrd="0" presId="urn:microsoft.com/office/officeart/2018/2/layout/IconVerticalSolidList"/>
    <dgm:cxn modelId="{D0C699DC-1E9E-442A-B0F6-6901AE5BF6EC}" srcId="{97D0B5BD-2A1D-4C6B-AC92-81EF06A3A1BA}" destId="{7A5337DF-AF37-4ADB-A331-D89DC2523C1A}" srcOrd="3" destOrd="0" parTransId="{442228A5-0A37-4989-8B5A-CF41F2D6175B}" sibTransId="{9B095752-59E4-4E87-B785-F8E08957C2E0}"/>
    <dgm:cxn modelId="{C2C517DF-5551-43BA-A605-871BA7D74436}" srcId="{97D0B5BD-2A1D-4C6B-AC92-81EF06A3A1BA}" destId="{A8340A22-B352-4707-8BD7-D7C1FC9E30BF}" srcOrd="0" destOrd="0" parTransId="{9C127B08-C409-48CE-A950-9A0A41355EAF}" sibTransId="{A971C834-D7DE-4D0C-BABF-2A1D6622ED9C}"/>
    <dgm:cxn modelId="{E881DBF8-2001-42DB-B479-A0FD5F06D840}" type="presOf" srcId="{7A5337DF-AF37-4ADB-A331-D89DC2523C1A}" destId="{35C5AEF1-95D0-4082-81EE-F8E34115D80D}" srcOrd="0" destOrd="0" presId="urn:microsoft.com/office/officeart/2018/2/layout/IconVerticalSolidList"/>
    <dgm:cxn modelId="{3C40863C-86D8-49FA-A5A2-E17564365195}" type="presParOf" srcId="{8A4772D8-8B33-4CAA-8C6A-6547C1CC93AC}" destId="{AB9EEE19-4028-4306-BFFB-B22197B7824E}" srcOrd="0" destOrd="0" presId="urn:microsoft.com/office/officeart/2018/2/layout/IconVerticalSolidList"/>
    <dgm:cxn modelId="{86FBABE6-A1CE-4B9E-8A76-B08D7B58FD92}" type="presParOf" srcId="{AB9EEE19-4028-4306-BFFB-B22197B7824E}" destId="{B5E6BEED-FDC2-4267-B20A-E6A1FCAB16E6}" srcOrd="0" destOrd="0" presId="urn:microsoft.com/office/officeart/2018/2/layout/IconVerticalSolidList"/>
    <dgm:cxn modelId="{85195EFA-43BA-4D40-8CD1-99161FE195C0}" type="presParOf" srcId="{AB9EEE19-4028-4306-BFFB-B22197B7824E}" destId="{4B3C85DC-810D-4949-9E8A-43B1F66F04FA}" srcOrd="1" destOrd="0" presId="urn:microsoft.com/office/officeart/2018/2/layout/IconVerticalSolidList"/>
    <dgm:cxn modelId="{C4574A7C-B063-4261-9C51-072F8DB003D3}" type="presParOf" srcId="{AB9EEE19-4028-4306-BFFB-B22197B7824E}" destId="{89CFC43C-9AC8-4610-8786-C1EE7B23AF27}" srcOrd="2" destOrd="0" presId="urn:microsoft.com/office/officeart/2018/2/layout/IconVerticalSolidList"/>
    <dgm:cxn modelId="{85613504-072A-4263-A0C2-60FE05D4611B}" type="presParOf" srcId="{AB9EEE19-4028-4306-BFFB-B22197B7824E}" destId="{9FEA1D8C-4A7B-45AE-8E2F-0A135C3DC631}" srcOrd="3" destOrd="0" presId="urn:microsoft.com/office/officeart/2018/2/layout/IconVerticalSolidList"/>
    <dgm:cxn modelId="{A6A3DA74-3C7B-4081-AB0B-6C5F663544C0}" type="presParOf" srcId="{8A4772D8-8B33-4CAA-8C6A-6547C1CC93AC}" destId="{BC8B9FF0-BE7A-45D7-9015-48BEEB6538D8}" srcOrd="1" destOrd="0" presId="urn:microsoft.com/office/officeart/2018/2/layout/IconVerticalSolidList"/>
    <dgm:cxn modelId="{D1E89E01-C008-4A26-95B2-D9CB919A0143}" type="presParOf" srcId="{8A4772D8-8B33-4CAA-8C6A-6547C1CC93AC}" destId="{0C6CBF1F-5994-4B0F-8C2D-93642FBA6AE7}" srcOrd="2" destOrd="0" presId="urn:microsoft.com/office/officeart/2018/2/layout/IconVerticalSolidList"/>
    <dgm:cxn modelId="{DB00961E-756B-4DB3-908F-41B8C1C95584}" type="presParOf" srcId="{0C6CBF1F-5994-4B0F-8C2D-93642FBA6AE7}" destId="{A36BE877-4F49-47D2-B1FC-EBDCC2F57CB0}" srcOrd="0" destOrd="0" presId="urn:microsoft.com/office/officeart/2018/2/layout/IconVerticalSolidList"/>
    <dgm:cxn modelId="{8254874B-3CB0-4497-BE47-8DD23D0164CF}" type="presParOf" srcId="{0C6CBF1F-5994-4B0F-8C2D-93642FBA6AE7}" destId="{76B2AEC2-57C9-414B-9334-181F43780099}" srcOrd="1" destOrd="0" presId="urn:microsoft.com/office/officeart/2018/2/layout/IconVerticalSolidList"/>
    <dgm:cxn modelId="{8729BD81-DC70-443D-B34A-586BCD0FFC5A}" type="presParOf" srcId="{0C6CBF1F-5994-4B0F-8C2D-93642FBA6AE7}" destId="{8AA33893-38BD-4306-AAE6-13CCB1D0CC93}" srcOrd="2" destOrd="0" presId="urn:microsoft.com/office/officeart/2018/2/layout/IconVerticalSolidList"/>
    <dgm:cxn modelId="{DF6DE17B-310F-41C0-AFF8-0929FCB70A20}" type="presParOf" srcId="{0C6CBF1F-5994-4B0F-8C2D-93642FBA6AE7}" destId="{003A6163-398C-429B-B664-68A272EA1C45}" srcOrd="3" destOrd="0" presId="urn:microsoft.com/office/officeart/2018/2/layout/IconVerticalSolidList"/>
    <dgm:cxn modelId="{DCFB8654-A0EF-4F87-8790-D6B01202D4F3}" type="presParOf" srcId="{8A4772D8-8B33-4CAA-8C6A-6547C1CC93AC}" destId="{8B51BB9A-8C0B-412F-9E50-2D89B0ABFD5D}" srcOrd="3" destOrd="0" presId="urn:microsoft.com/office/officeart/2018/2/layout/IconVerticalSolidList"/>
    <dgm:cxn modelId="{7B29B6B6-BBC6-4E0D-85E3-3394DA483D70}" type="presParOf" srcId="{8A4772D8-8B33-4CAA-8C6A-6547C1CC93AC}" destId="{D956C7BD-897A-42B0-A92A-C89938A27C18}" srcOrd="4" destOrd="0" presId="urn:microsoft.com/office/officeart/2018/2/layout/IconVerticalSolidList"/>
    <dgm:cxn modelId="{6A81B6CF-0C4B-49BD-8B12-00A73270EA6C}" type="presParOf" srcId="{D956C7BD-897A-42B0-A92A-C89938A27C18}" destId="{7A68842F-EF86-4436-84E0-76707F297BFA}" srcOrd="0" destOrd="0" presId="urn:microsoft.com/office/officeart/2018/2/layout/IconVerticalSolidList"/>
    <dgm:cxn modelId="{AB38C720-805C-44EC-BB9F-BEC54360DFFB}" type="presParOf" srcId="{D956C7BD-897A-42B0-A92A-C89938A27C18}" destId="{A70AC81B-2D4C-4671-85BE-3AED78D35CA5}" srcOrd="1" destOrd="0" presId="urn:microsoft.com/office/officeart/2018/2/layout/IconVerticalSolidList"/>
    <dgm:cxn modelId="{F5F3EA70-3CF8-4C34-8542-35E0D43BA213}" type="presParOf" srcId="{D956C7BD-897A-42B0-A92A-C89938A27C18}" destId="{9783E41A-93AA-4B6D-9D83-9ED725C5C865}" srcOrd="2" destOrd="0" presId="urn:microsoft.com/office/officeart/2018/2/layout/IconVerticalSolidList"/>
    <dgm:cxn modelId="{CDD4ED83-D213-46D9-BFAE-CB32BC482E12}" type="presParOf" srcId="{D956C7BD-897A-42B0-A92A-C89938A27C18}" destId="{690AA5C3-6422-495F-9E41-BC029A6B88B8}" srcOrd="3" destOrd="0" presId="urn:microsoft.com/office/officeart/2018/2/layout/IconVerticalSolidList"/>
    <dgm:cxn modelId="{600E23A1-CB4B-4F4C-AB03-30FBBCD493CE}" type="presParOf" srcId="{8A4772D8-8B33-4CAA-8C6A-6547C1CC93AC}" destId="{CC905A15-F8CE-4D34-B2F4-29531A9D505D}" srcOrd="5" destOrd="0" presId="urn:microsoft.com/office/officeart/2018/2/layout/IconVerticalSolidList"/>
    <dgm:cxn modelId="{A12438E8-E0BD-4B04-ADAA-07086493FC98}" type="presParOf" srcId="{8A4772D8-8B33-4CAA-8C6A-6547C1CC93AC}" destId="{750D42F1-52CF-44DC-B622-745B9623A4A0}" srcOrd="6" destOrd="0" presId="urn:microsoft.com/office/officeart/2018/2/layout/IconVerticalSolidList"/>
    <dgm:cxn modelId="{59860E39-B417-4583-85D2-DEE641776F38}" type="presParOf" srcId="{750D42F1-52CF-44DC-B622-745B9623A4A0}" destId="{9127EE92-08D5-41B9-AEAF-545B4E8890E0}" srcOrd="0" destOrd="0" presId="urn:microsoft.com/office/officeart/2018/2/layout/IconVerticalSolidList"/>
    <dgm:cxn modelId="{D673CBEA-5F4B-4D4D-A5D3-08908B249ED7}" type="presParOf" srcId="{750D42F1-52CF-44DC-B622-745B9623A4A0}" destId="{5ECEF34F-5368-42AF-82EE-326803871D85}" srcOrd="1" destOrd="0" presId="urn:microsoft.com/office/officeart/2018/2/layout/IconVerticalSolidList"/>
    <dgm:cxn modelId="{40C25CDF-5841-498C-9945-436BE16C7E25}" type="presParOf" srcId="{750D42F1-52CF-44DC-B622-745B9623A4A0}" destId="{25836363-1F06-4D72-AF68-9F022962F262}" srcOrd="2" destOrd="0" presId="urn:microsoft.com/office/officeart/2018/2/layout/IconVerticalSolidList"/>
    <dgm:cxn modelId="{86F40478-0AD6-490E-AF73-1547F062466B}" type="presParOf" srcId="{750D42F1-52CF-44DC-B622-745B9623A4A0}" destId="{35C5AEF1-95D0-4082-81EE-F8E34115D80D}" srcOrd="3" destOrd="0" presId="urn:microsoft.com/office/officeart/2018/2/layout/IconVerticalSolidList"/>
    <dgm:cxn modelId="{5D6C008C-BC89-418F-B475-4B1958E67214}" type="presParOf" srcId="{8A4772D8-8B33-4CAA-8C6A-6547C1CC93AC}" destId="{EADEB9E3-BCAA-4DED-9563-CF85DF4B01F2}" srcOrd="7" destOrd="0" presId="urn:microsoft.com/office/officeart/2018/2/layout/IconVerticalSolidList"/>
    <dgm:cxn modelId="{C3DF481C-CEBA-446F-8FD0-398721879F25}" type="presParOf" srcId="{8A4772D8-8B33-4CAA-8C6A-6547C1CC93AC}" destId="{2A7C84A5-1473-427F-8052-9D67EC919BCE}" srcOrd="8" destOrd="0" presId="urn:microsoft.com/office/officeart/2018/2/layout/IconVerticalSolidList"/>
    <dgm:cxn modelId="{8A4811DB-E0AF-4C00-8C51-1930F1F294B4}" type="presParOf" srcId="{2A7C84A5-1473-427F-8052-9D67EC919BCE}" destId="{65539704-D279-49C0-9801-DD4C8BFEEF3C}" srcOrd="0" destOrd="0" presId="urn:microsoft.com/office/officeart/2018/2/layout/IconVerticalSolidList"/>
    <dgm:cxn modelId="{B5CBABE4-4E3A-416F-ADFA-A8AEC6C9C343}" type="presParOf" srcId="{2A7C84A5-1473-427F-8052-9D67EC919BCE}" destId="{C2D792FC-10C9-45D5-A367-2381EFE466A7}" srcOrd="1" destOrd="0" presId="urn:microsoft.com/office/officeart/2018/2/layout/IconVerticalSolidList"/>
    <dgm:cxn modelId="{8DD6DE35-E412-46FF-A518-F3FD49B6BA4F}" type="presParOf" srcId="{2A7C84A5-1473-427F-8052-9D67EC919BCE}" destId="{A7F9CBA7-6DAD-4FF7-8E38-211A544C0191}" srcOrd="2" destOrd="0" presId="urn:microsoft.com/office/officeart/2018/2/layout/IconVerticalSolidList"/>
    <dgm:cxn modelId="{8FEDB4D0-7125-4CE9-9FC1-12624900BB4B}" type="presParOf" srcId="{2A7C84A5-1473-427F-8052-9D67EC919BCE}" destId="{1DC8CE34-7761-4B22-85F5-16EF07A9472B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4EB2367-DE56-4F44-86D9-E9F4FF4E3051}" type="doc">
      <dgm:prSet loTypeId="urn:microsoft.com/office/officeart/2005/8/layout/vProcess5" loCatId="process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BDB2DD2E-D723-4AA1-9719-EEFBE3E1D88E}">
      <dgm:prSet/>
      <dgm:spPr/>
      <dgm:t>
        <a:bodyPr/>
        <a:lstStyle/>
        <a:p>
          <a:r>
            <a:rPr lang="en-US" b="1" dirty="0"/>
            <a:t>Object-method replacement</a:t>
          </a:r>
          <a:r>
            <a:rPr lang="en-US" dirty="0"/>
            <a:t>: a novel technique for unit testing code with poor model-view separation</a:t>
          </a:r>
        </a:p>
      </dgm:t>
    </dgm:pt>
    <dgm:pt modelId="{FAE8B92C-FF82-4334-B5A4-7BA7F646052C}" type="parTrans" cxnId="{0768240E-C00E-4983-A2DA-226772A03A88}">
      <dgm:prSet/>
      <dgm:spPr/>
      <dgm:t>
        <a:bodyPr/>
        <a:lstStyle/>
        <a:p>
          <a:endParaRPr lang="en-US"/>
        </a:p>
      </dgm:t>
    </dgm:pt>
    <dgm:pt modelId="{68AA9F4F-B54D-4437-B017-50E0D6385258}" type="sibTrans" cxnId="{0768240E-C00E-4983-A2DA-226772A03A88}">
      <dgm:prSet/>
      <dgm:spPr/>
      <dgm:t>
        <a:bodyPr/>
        <a:lstStyle/>
        <a:p>
          <a:endParaRPr lang="en-US"/>
        </a:p>
      </dgm:t>
    </dgm:pt>
    <dgm:pt modelId="{4FB5FB02-EE24-4DFA-8AAC-8BCD62BBC3EF}">
      <dgm:prSet/>
      <dgm:spPr/>
      <dgm:t>
        <a:bodyPr/>
        <a:lstStyle/>
        <a:p>
          <a:r>
            <a:rPr lang="en-US" b="1" i="1" dirty="0"/>
            <a:t>Jenkins</a:t>
          </a:r>
          <a:r>
            <a:rPr lang="en-US" b="1" dirty="0"/>
            <a:t> for CI/CD</a:t>
          </a:r>
          <a:r>
            <a:rPr lang="en-US" dirty="0"/>
            <a:t>: automated running of tests to ensure code quality</a:t>
          </a:r>
        </a:p>
      </dgm:t>
    </dgm:pt>
    <dgm:pt modelId="{93AF0EAE-FA1C-4986-9138-B2549278B467}" type="parTrans" cxnId="{B80E7541-6FAB-496F-BF21-037A02ECBAA2}">
      <dgm:prSet/>
      <dgm:spPr/>
      <dgm:t>
        <a:bodyPr/>
        <a:lstStyle/>
        <a:p>
          <a:endParaRPr lang="en-US"/>
        </a:p>
      </dgm:t>
    </dgm:pt>
    <dgm:pt modelId="{F4E258CC-D39E-4977-BC33-B11345A637CF}" type="sibTrans" cxnId="{B80E7541-6FAB-496F-BF21-037A02ECBAA2}">
      <dgm:prSet/>
      <dgm:spPr/>
      <dgm:t>
        <a:bodyPr/>
        <a:lstStyle/>
        <a:p>
          <a:endParaRPr lang="en-US"/>
        </a:p>
      </dgm:t>
    </dgm:pt>
    <dgm:pt modelId="{59EE91AA-FF3A-469C-9436-7F9FC4CCCA43}">
      <dgm:prSet/>
      <dgm:spPr/>
      <dgm:t>
        <a:bodyPr/>
        <a:lstStyle/>
        <a:p>
          <a:r>
            <a:rPr lang="en-US" b="1" i="1" dirty="0" err="1"/>
            <a:t>Ptest</a:t>
          </a:r>
          <a:r>
            <a:rPr lang="en-US" b="1" dirty="0"/>
            <a:t> and </a:t>
          </a:r>
          <a:r>
            <a:rPr lang="en-US" b="1" i="1" dirty="0" err="1"/>
            <a:t>Unittest</a:t>
          </a:r>
          <a:r>
            <a:rPr lang="en-US" dirty="0"/>
            <a:t>: two Python unit testing frameworks each with their own advantages</a:t>
          </a:r>
        </a:p>
      </dgm:t>
    </dgm:pt>
    <dgm:pt modelId="{E06A8D45-A3FF-4815-92C0-07A601AD8790}" type="parTrans" cxnId="{CE023B13-9ED0-4FEE-85D3-8A09A1F75DD4}">
      <dgm:prSet/>
      <dgm:spPr/>
      <dgm:t>
        <a:bodyPr/>
        <a:lstStyle/>
        <a:p>
          <a:endParaRPr lang="en-US"/>
        </a:p>
      </dgm:t>
    </dgm:pt>
    <dgm:pt modelId="{C73527B5-607C-4E76-88B3-C5E2C29821D4}" type="sibTrans" cxnId="{CE023B13-9ED0-4FEE-85D3-8A09A1F75DD4}">
      <dgm:prSet/>
      <dgm:spPr/>
      <dgm:t>
        <a:bodyPr/>
        <a:lstStyle/>
        <a:p>
          <a:endParaRPr lang="en-US"/>
        </a:p>
      </dgm:t>
    </dgm:pt>
    <dgm:pt modelId="{AC80D7A0-167E-4F60-91BA-BC724DB24D14}">
      <dgm:prSet/>
      <dgm:spPr/>
      <dgm:t>
        <a:bodyPr/>
        <a:lstStyle/>
        <a:p>
          <a:r>
            <a:rPr lang="en-US" b="1" dirty="0" err="1"/>
            <a:t>PythonCalc</a:t>
          </a:r>
          <a:r>
            <a:rPr lang="en-US" b="1" dirty="0"/>
            <a:t> &amp; </a:t>
          </a:r>
          <a:r>
            <a:rPr lang="en-US" b="1" dirty="0" err="1"/>
            <a:t>MainGenerator</a:t>
          </a:r>
          <a:r>
            <a:rPr lang="en-US" dirty="0"/>
            <a:t>: case studies and application of techniques</a:t>
          </a:r>
        </a:p>
      </dgm:t>
    </dgm:pt>
    <dgm:pt modelId="{942AC385-BAE7-4AC4-BFA1-65955CE55A85}" type="parTrans" cxnId="{B7A02FCB-BC3E-4B80-8CA5-0655067B47CA}">
      <dgm:prSet/>
      <dgm:spPr/>
      <dgm:t>
        <a:bodyPr/>
        <a:lstStyle/>
        <a:p>
          <a:endParaRPr lang="en-US"/>
        </a:p>
      </dgm:t>
    </dgm:pt>
    <dgm:pt modelId="{79EBAA4F-781A-4C04-9E96-12CF3F387CF9}" type="sibTrans" cxnId="{B7A02FCB-BC3E-4B80-8CA5-0655067B47CA}">
      <dgm:prSet/>
      <dgm:spPr/>
      <dgm:t>
        <a:bodyPr/>
        <a:lstStyle/>
        <a:p>
          <a:endParaRPr lang="en-US"/>
        </a:p>
      </dgm:t>
    </dgm:pt>
    <dgm:pt modelId="{43F72D67-6BB0-4E9A-BF33-D0306BB6593B}">
      <dgm:prSet/>
      <dgm:spPr/>
      <dgm:t>
        <a:bodyPr/>
        <a:lstStyle/>
        <a:p>
          <a:r>
            <a:rPr lang="en-US" b="1" dirty="0"/>
            <a:t>Future work</a:t>
          </a:r>
          <a:r>
            <a:rPr lang="en-US" dirty="0"/>
            <a:t>: integration testing with the </a:t>
          </a:r>
          <a:r>
            <a:rPr lang="en-US" dirty="0" err="1"/>
            <a:t>TimeRange</a:t>
          </a:r>
          <a:r>
            <a:rPr lang="en-US" dirty="0"/>
            <a:t>, </a:t>
          </a:r>
          <a:r>
            <a:rPr lang="en-US" dirty="0" err="1"/>
            <a:t>SpaceRange</a:t>
          </a:r>
          <a:r>
            <a:rPr lang="en-US" dirty="0"/>
            <a:t>, and </a:t>
          </a:r>
          <a:r>
            <a:rPr lang="en-US" dirty="0" err="1"/>
            <a:t>USGSAgent</a:t>
          </a:r>
          <a:r>
            <a:rPr lang="en-US" dirty="0"/>
            <a:t> workflow</a:t>
          </a:r>
        </a:p>
      </dgm:t>
    </dgm:pt>
    <dgm:pt modelId="{25DB9AAF-EBFC-4C1B-B9C4-4303D7B33910}" type="parTrans" cxnId="{A10010F7-53DD-4010-AB06-09450321184B}">
      <dgm:prSet/>
      <dgm:spPr/>
      <dgm:t>
        <a:bodyPr/>
        <a:lstStyle/>
        <a:p>
          <a:endParaRPr lang="en-US"/>
        </a:p>
      </dgm:t>
    </dgm:pt>
    <dgm:pt modelId="{DE56FC9D-4DF6-4FDE-9322-F43DFBB642B5}" type="sibTrans" cxnId="{A10010F7-53DD-4010-AB06-09450321184B}">
      <dgm:prSet/>
      <dgm:spPr/>
      <dgm:t>
        <a:bodyPr/>
        <a:lstStyle/>
        <a:p>
          <a:endParaRPr lang="en-US"/>
        </a:p>
      </dgm:t>
    </dgm:pt>
    <dgm:pt modelId="{2A712B66-C313-DF41-A4C0-093E6A57639D}" type="pres">
      <dgm:prSet presAssocID="{F4EB2367-DE56-4F44-86D9-E9F4FF4E3051}" presName="outerComposite" presStyleCnt="0">
        <dgm:presLayoutVars>
          <dgm:chMax val="5"/>
          <dgm:dir/>
          <dgm:resizeHandles val="exact"/>
        </dgm:presLayoutVars>
      </dgm:prSet>
      <dgm:spPr/>
    </dgm:pt>
    <dgm:pt modelId="{523F0D8F-76FC-1247-8C19-28D363379814}" type="pres">
      <dgm:prSet presAssocID="{F4EB2367-DE56-4F44-86D9-E9F4FF4E3051}" presName="dummyMaxCanvas" presStyleCnt="0">
        <dgm:presLayoutVars/>
      </dgm:prSet>
      <dgm:spPr/>
    </dgm:pt>
    <dgm:pt modelId="{C404F2D7-3142-874D-B72F-CA3A21B03301}" type="pres">
      <dgm:prSet presAssocID="{F4EB2367-DE56-4F44-86D9-E9F4FF4E3051}" presName="FiveNodes_1" presStyleLbl="node1" presStyleIdx="0" presStyleCnt="5">
        <dgm:presLayoutVars>
          <dgm:bulletEnabled val="1"/>
        </dgm:presLayoutVars>
      </dgm:prSet>
      <dgm:spPr/>
    </dgm:pt>
    <dgm:pt modelId="{00E3F252-763D-E54C-8877-C0422E3FAFC2}" type="pres">
      <dgm:prSet presAssocID="{F4EB2367-DE56-4F44-86D9-E9F4FF4E3051}" presName="FiveNodes_2" presStyleLbl="node1" presStyleIdx="1" presStyleCnt="5">
        <dgm:presLayoutVars>
          <dgm:bulletEnabled val="1"/>
        </dgm:presLayoutVars>
      </dgm:prSet>
      <dgm:spPr/>
    </dgm:pt>
    <dgm:pt modelId="{B60A5DB9-BE5F-4D47-A8B6-C79DA2793B3C}" type="pres">
      <dgm:prSet presAssocID="{F4EB2367-DE56-4F44-86D9-E9F4FF4E3051}" presName="FiveNodes_3" presStyleLbl="node1" presStyleIdx="2" presStyleCnt="5">
        <dgm:presLayoutVars>
          <dgm:bulletEnabled val="1"/>
        </dgm:presLayoutVars>
      </dgm:prSet>
      <dgm:spPr/>
    </dgm:pt>
    <dgm:pt modelId="{101A955C-3BCD-F840-9F72-C61203E167A3}" type="pres">
      <dgm:prSet presAssocID="{F4EB2367-DE56-4F44-86D9-E9F4FF4E3051}" presName="FiveNodes_4" presStyleLbl="node1" presStyleIdx="3" presStyleCnt="5">
        <dgm:presLayoutVars>
          <dgm:bulletEnabled val="1"/>
        </dgm:presLayoutVars>
      </dgm:prSet>
      <dgm:spPr/>
    </dgm:pt>
    <dgm:pt modelId="{BBB65D22-7BD7-0549-A0E9-160A9A8E8432}" type="pres">
      <dgm:prSet presAssocID="{F4EB2367-DE56-4F44-86D9-E9F4FF4E3051}" presName="FiveNodes_5" presStyleLbl="node1" presStyleIdx="4" presStyleCnt="5">
        <dgm:presLayoutVars>
          <dgm:bulletEnabled val="1"/>
        </dgm:presLayoutVars>
      </dgm:prSet>
      <dgm:spPr/>
    </dgm:pt>
    <dgm:pt modelId="{06AC8981-3A34-9746-918D-1DD9B209567F}" type="pres">
      <dgm:prSet presAssocID="{F4EB2367-DE56-4F44-86D9-E9F4FF4E3051}" presName="FiveConn_1-2" presStyleLbl="fgAccFollowNode1" presStyleIdx="0" presStyleCnt="4">
        <dgm:presLayoutVars>
          <dgm:bulletEnabled val="1"/>
        </dgm:presLayoutVars>
      </dgm:prSet>
      <dgm:spPr/>
    </dgm:pt>
    <dgm:pt modelId="{B115F86B-37BD-5045-9182-54403AB470F2}" type="pres">
      <dgm:prSet presAssocID="{F4EB2367-DE56-4F44-86D9-E9F4FF4E3051}" presName="FiveConn_2-3" presStyleLbl="fgAccFollowNode1" presStyleIdx="1" presStyleCnt="4">
        <dgm:presLayoutVars>
          <dgm:bulletEnabled val="1"/>
        </dgm:presLayoutVars>
      </dgm:prSet>
      <dgm:spPr/>
    </dgm:pt>
    <dgm:pt modelId="{687841D1-FE22-9E45-92E3-A825EFB2878F}" type="pres">
      <dgm:prSet presAssocID="{F4EB2367-DE56-4F44-86D9-E9F4FF4E3051}" presName="FiveConn_3-4" presStyleLbl="fgAccFollowNode1" presStyleIdx="2" presStyleCnt="4">
        <dgm:presLayoutVars>
          <dgm:bulletEnabled val="1"/>
        </dgm:presLayoutVars>
      </dgm:prSet>
      <dgm:spPr/>
    </dgm:pt>
    <dgm:pt modelId="{45927733-021F-8949-B8BE-58F0F7577885}" type="pres">
      <dgm:prSet presAssocID="{F4EB2367-DE56-4F44-86D9-E9F4FF4E3051}" presName="FiveConn_4-5" presStyleLbl="fgAccFollowNode1" presStyleIdx="3" presStyleCnt="4">
        <dgm:presLayoutVars>
          <dgm:bulletEnabled val="1"/>
        </dgm:presLayoutVars>
      </dgm:prSet>
      <dgm:spPr/>
    </dgm:pt>
    <dgm:pt modelId="{F64D7E98-A032-7748-BA5A-F1CBCDE8099B}" type="pres">
      <dgm:prSet presAssocID="{F4EB2367-DE56-4F44-86D9-E9F4FF4E3051}" presName="FiveNodes_1_text" presStyleLbl="node1" presStyleIdx="4" presStyleCnt="5">
        <dgm:presLayoutVars>
          <dgm:bulletEnabled val="1"/>
        </dgm:presLayoutVars>
      </dgm:prSet>
      <dgm:spPr/>
    </dgm:pt>
    <dgm:pt modelId="{CD7EBDC8-B721-E94F-810D-D7521ED394DE}" type="pres">
      <dgm:prSet presAssocID="{F4EB2367-DE56-4F44-86D9-E9F4FF4E3051}" presName="FiveNodes_2_text" presStyleLbl="node1" presStyleIdx="4" presStyleCnt="5">
        <dgm:presLayoutVars>
          <dgm:bulletEnabled val="1"/>
        </dgm:presLayoutVars>
      </dgm:prSet>
      <dgm:spPr/>
    </dgm:pt>
    <dgm:pt modelId="{F31A2761-6F06-D04E-AED3-FAE1DF4A44CD}" type="pres">
      <dgm:prSet presAssocID="{F4EB2367-DE56-4F44-86D9-E9F4FF4E3051}" presName="FiveNodes_3_text" presStyleLbl="node1" presStyleIdx="4" presStyleCnt="5">
        <dgm:presLayoutVars>
          <dgm:bulletEnabled val="1"/>
        </dgm:presLayoutVars>
      </dgm:prSet>
      <dgm:spPr/>
    </dgm:pt>
    <dgm:pt modelId="{9B76DB2E-EA7F-B148-9CD1-9B3DFB56A3AB}" type="pres">
      <dgm:prSet presAssocID="{F4EB2367-DE56-4F44-86D9-E9F4FF4E3051}" presName="FiveNodes_4_text" presStyleLbl="node1" presStyleIdx="4" presStyleCnt="5">
        <dgm:presLayoutVars>
          <dgm:bulletEnabled val="1"/>
        </dgm:presLayoutVars>
      </dgm:prSet>
      <dgm:spPr/>
    </dgm:pt>
    <dgm:pt modelId="{EE1E60C5-A0DD-FC44-9290-8B70A52D6057}" type="pres">
      <dgm:prSet presAssocID="{F4EB2367-DE56-4F44-86D9-E9F4FF4E3051}" presName="FiveNodes_5_text" presStyleLbl="node1" presStyleIdx="4" presStyleCnt="5">
        <dgm:presLayoutVars>
          <dgm:bulletEnabled val="1"/>
        </dgm:presLayoutVars>
      </dgm:prSet>
      <dgm:spPr/>
    </dgm:pt>
  </dgm:ptLst>
  <dgm:cxnLst>
    <dgm:cxn modelId="{0768240E-C00E-4983-A2DA-226772A03A88}" srcId="{F4EB2367-DE56-4F44-86D9-E9F4FF4E3051}" destId="{BDB2DD2E-D723-4AA1-9719-EEFBE3E1D88E}" srcOrd="0" destOrd="0" parTransId="{FAE8B92C-FF82-4334-B5A4-7BA7F646052C}" sibTransId="{68AA9F4F-B54D-4437-B017-50E0D6385258}"/>
    <dgm:cxn modelId="{CE023B13-9ED0-4FEE-85D3-8A09A1F75DD4}" srcId="{F4EB2367-DE56-4F44-86D9-E9F4FF4E3051}" destId="{59EE91AA-FF3A-469C-9436-7F9FC4CCCA43}" srcOrd="2" destOrd="0" parTransId="{E06A8D45-A3FF-4815-92C0-07A601AD8790}" sibTransId="{C73527B5-607C-4E76-88B3-C5E2C29821D4}"/>
    <dgm:cxn modelId="{86046135-14D9-F94D-B615-10A69679079B}" type="presOf" srcId="{AC80D7A0-167E-4F60-91BA-BC724DB24D14}" destId="{101A955C-3BCD-F840-9F72-C61203E167A3}" srcOrd="0" destOrd="0" presId="urn:microsoft.com/office/officeart/2005/8/layout/vProcess5"/>
    <dgm:cxn modelId="{83B89235-23F5-9940-83AA-F73FF63E401E}" type="presOf" srcId="{F4EB2367-DE56-4F44-86D9-E9F4FF4E3051}" destId="{2A712B66-C313-DF41-A4C0-093E6A57639D}" srcOrd="0" destOrd="0" presId="urn:microsoft.com/office/officeart/2005/8/layout/vProcess5"/>
    <dgm:cxn modelId="{B80E7541-6FAB-496F-BF21-037A02ECBAA2}" srcId="{F4EB2367-DE56-4F44-86D9-E9F4FF4E3051}" destId="{4FB5FB02-EE24-4DFA-8AAC-8BCD62BBC3EF}" srcOrd="1" destOrd="0" parTransId="{93AF0EAE-FA1C-4986-9138-B2549278B467}" sibTransId="{F4E258CC-D39E-4977-BC33-B11345A637CF}"/>
    <dgm:cxn modelId="{E573974D-7CE3-AC4F-A035-0E334CF068B7}" type="presOf" srcId="{43F72D67-6BB0-4E9A-BF33-D0306BB6593B}" destId="{EE1E60C5-A0DD-FC44-9290-8B70A52D6057}" srcOrd="1" destOrd="0" presId="urn:microsoft.com/office/officeart/2005/8/layout/vProcess5"/>
    <dgm:cxn modelId="{A957A053-516D-2E4B-87C3-CA72A9E8C1CC}" type="presOf" srcId="{AC80D7A0-167E-4F60-91BA-BC724DB24D14}" destId="{9B76DB2E-EA7F-B148-9CD1-9B3DFB56A3AB}" srcOrd="1" destOrd="0" presId="urn:microsoft.com/office/officeart/2005/8/layout/vProcess5"/>
    <dgm:cxn modelId="{1BD23C57-7AA3-8E44-A10A-297F71545AE3}" type="presOf" srcId="{C73527B5-607C-4E76-88B3-C5E2C29821D4}" destId="{687841D1-FE22-9E45-92E3-A825EFB2878F}" srcOrd="0" destOrd="0" presId="urn:microsoft.com/office/officeart/2005/8/layout/vProcess5"/>
    <dgm:cxn modelId="{E0DF9181-CBD2-7A40-9CFD-F19F9F102077}" type="presOf" srcId="{4FB5FB02-EE24-4DFA-8AAC-8BCD62BBC3EF}" destId="{CD7EBDC8-B721-E94F-810D-D7521ED394DE}" srcOrd="1" destOrd="0" presId="urn:microsoft.com/office/officeart/2005/8/layout/vProcess5"/>
    <dgm:cxn modelId="{2EE14F9D-A0D2-C84A-802C-802C2173EDF9}" type="presOf" srcId="{BDB2DD2E-D723-4AA1-9719-EEFBE3E1D88E}" destId="{C404F2D7-3142-874D-B72F-CA3A21B03301}" srcOrd="0" destOrd="0" presId="urn:microsoft.com/office/officeart/2005/8/layout/vProcess5"/>
    <dgm:cxn modelId="{99AB1DA3-A45C-FC49-9AE9-E847E46A144A}" type="presOf" srcId="{F4E258CC-D39E-4977-BC33-B11345A637CF}" destId="{B115F86B-37BD-5045-9182-54403AB470F2}" srcOrd="0" destOrd="0" presId="urn:microsoft.com/office/officeart/2005/8/layout/vProcess5"/>
    <dgm:cxn modelId="{C9E435A9-C45E-E34B-B625-2FE0F8C8FCD2}" type="presOf" srcId="{59EE91AA-FF3A-469C-9436-7F9FC4CCCA43}" destId="{B60A5DB9-BE5F-4D47-A8B6-C79DA2793B3C}" srcOrd="0" destOrd="0" presId="urn:microsoft.com/office/officeart/2005/8/layout/vProcess5"/>
    <dgm:cxn modelId="{DC2F06C0-2B8E-5444-B0AA-1E184D518D67}" type="presOf" srcId="{4FB5FB02-EE24-4DFA-8AAC-8BCD62BBC3EF}" destId="{00E3F252-763D-E54C-8877-C0422E3FAFC2}" srcOrd="0" destOrd="0" presId="urn:microsoft.com/office/officeart/2005/8/layout/vProcess5"/>
    <dgm:cxn modelId="{B7A02FCB-BC3E-4B80-8CA5-0655067B47CA}" srcId="{F4EB2367-DE56-4F44-86D9-E9F4FF4E3051}" destId="{AC80D7A0-167E-4F60-91BA-BC724DB24D14}" srcOrd="3" destOrd="0" parTransId="{942AC385-BAE7-4AC4-BFA1-65955CE55A85}" sibTransId="{79EBAA4F-781A-4C04-9E96-12CF3F387CF9}"/>
    <dgm:cxn modelId="{CA129AD5-EF81-BA45-9076-CD99DCBC8F74}" type="presOf" srcId="{68AA9F4F-B54D-4437-B017-50E0D6385258}" destId="{06AC8981-3A34-9746-918D-1DD9B209567F}" srcOrd="0" destOrd="0" presId="urn:microsoft.com/office/officeart/2005/8/layout/vProcess5"/>
    <dgm:cxn modelId="{57335EDC-B040-6044-8A05-D7C0C4C7A892}" type="presOf" srcId="{59EE91AA-FF3A-469C-9436-7F9FC4CCCA43}" destId="{F31A2761-6F06-D04E-AED3-FAE1DF4A44CD}" srcOrd="1" destOrd="0" presId="urn:microsoft.com/office/officeart/2005/8/layout/vProcess5"/>
    <dgm:cxn modelId="{382695E4-A3DE-7641-B6CD-04CAC013178D}" type="presOf" srcId="{BDB2DD2E-D723-4AA1-9719-EEFBE3E1D88E}" destId="{F64D7E98-A032-7748-BA5A-F1CBCDE8099B}" srcOrd="1" destOrd="0" presId="urn:microsoft.com/office/officeart/2005/8/layout/vProcess5"/>
    <dgm:cxn modelId="{4FFB8CEE-B9FE-DB43-B1A4-57CA30BC2F7B}" type="presOf" srcId="{43F72D67-6BB0-4E9A-BF33-D0306BB6593B}" destId="{BBB65D22-7BD7-0549-A0E9-160A9A8E8432}" srcOrd="0" destOrd="0" presId="urn:microsoft.com/office/officeart/2005/8/layout/vProcess5"/>
    <dgm:cxn modelId="{B59047F0-33F6-3945-B093-45503A72BC0F}" type="presOf" srcId="{79EBAA4F-781A-4C04-9E96-12CF3F387CF9}" destId="{45927733-021F-8949-B8BE-58F0F7577885}" srcOrd="0" destOrd="0" presId="urn:microsoft.com/office/officeart/2005/8/layout/vProcess5"/>
    <dgm:cxn modelId="{A10010F7-53DD-4010-AB06-09450321184B}" srcId="{F4EB2367-DE56-4F44-86D9-E9F4FF4E3051}" destId="{43F72D67-6BB0-4E9A-BF33-D0306BB6593B}" srcOrd="4" destOrd="0" parTransId="{25DB9AAF-EBFC-4C1B-B9C4-4303D7B33910}" sibTransId="{DE56FC9D-4DF6-4FDE-9322-F43DFBB642B5}"/>
    <dgm:cxn modelId="{769550EB-378D-8A44-BB0D-DCA1B7EA828C}" type="presParOf" srcId="{2A712B66-C313-DF41-A4C0-093E6A57639D}" destId="{523F0D8F-76FC-1247-8C19-28D363379814}" srcOrd="0" destOrd="0" presId="urn:microsoft.com/office/officeart/2005/8/layout/vProcess5"/>
    <dgm:cxn modelId="{C6E5A285-967D-9344-B245-15578772CD87}" type="presParOf" srcId="{2A712B66-C313-DF41-A4C0-093E6A57639D}" destId="{C404F2D7-3142-874D-B72F-CA3A21B03301}" srcOrd="1" destOrd="0" presId="urn:microsoft.com/office/officeart/2005/8/layout/vProcess5"/>
    <dgm:cxn modelId="{49735285-2C92-DD41-B7DE-AFAAB5C4D64A}" type="presParOf" srcId="{2A712B66-C313-DF41-A4C0-093E6A57639D}" destId="{00E3F252-763D-E54C-8877-C0422E3FAFC2}" srcOrd="2" destOrd="0" presId="urn:microsoft.com/office/officeart/2005/8/layout/vProcess5"/>
    <dgm:cxn modelId="{4C33A498-B297-3445-9AE9-7C5D299E0639}" type="presParOf" srcId="{2A712B66-C313-DF41-A4C0-093E6A57639D}" destId="{B60A5DB9-BE5F-4D47-A8B6-C79DA2793B3C}" srcOrd="3" destOrd="0" presId="urn:microsoft.com/office/officeart/2005/8/layout/vProcess5"/>
    <dgm:cxn modelId="{E87A00FE-85E8-4546-A0CD-A893A1EE1974}" type="presParOf" srcId="{2A712B66-C313-DF41-A4C0-093E6A57639D}" destId="{101A955C-3BCD-F840-9F72-C61203E167A3}" srcOrd="4" destOrd="0" presId="urn:microsoft.com/office/officeart/2005/8/layout/vProcess5"/>
    <dgm:cxn modelId="{E0C95315-3650-C04C-8FA5-4E42DA722C88}" type="presParOf" srcId="{2A712B66-C313-DF41-A4C0-093E6A57639D}" destId="{BBB65D22-7BD7-0549-A0E9-160A9A8E8432}" srcOrd="5" destOrd="0" presId="urn:microsoft.com/office/officeart/2005/8/layout/vProcess5"/>
    <dgm:cxn modelId="{E0A5E08B-F2C1-D04F-9A4B-04137EB66FFB}" type="presParOf" srcId="{2A712B66-C313-DF41-A4C0-093E6A57639D}" destId="{06AC8981-3A34-9746-918D-1DD9B209567F}" srcOrd="6" destOrd="0" presId="urn:microsoft.com/office/officeart/2005/8/layout/vProcess5"/>
    <dgm:cxn modelId="{FCB1D30E-1EE7-1241-AEC7-56FD71EA6BDF}" type="presParOf" srcId="{2A712B66-C313-DF41-A4C0-093E6A57639D}" destId="{B115F86B-37BD-5045-9182-54403AB470F2}" srcOrd="7" destOrd="0" presId="urn:microsoft.com/office/officeart/2005/8/layout/vProcess5"/>
    <dgm:cxn modelId="{64E8817F-128E-EA4D-8587-B894B9990268}" type="presParOf" srcId="{2A712B66-C313-DF41-A4C0-093E6A57639D}" destId="{687841D1-FE22-9E45-92E3-A825EFB2878F}" srcOrd="8" destOrd="0" presId="urn:microsoft.com/office/officeart/2005/8/layout/vProcess5"/>
    <dgm:cxn modelId="{EB324D21-6EB8-904E-80BE-0B5626E1706F}" type="presParOf" srcId="{2A712B66-C313-DF41-A4C0-093E6A57639D}" destId="{45927733-021F-8949-B8BE-58F0F7577885}" srcOrd="9" destOrd="0" presId="urn:microsoft.com/office/officeart/2005/8/layout/vProcess5"/>
    <dgm:cxn modelId="{DF43F5F9-CB0E-D14C-9C9D-6C6819B7D6FD}" type="presParOf" srcId="{2A712B66-C313-DF41-A4C0-093E6A57639D}" destId="{F64D7E98-A032-7748-BA5A-F1CBCDE8099B}" srcOrd="10" destOrd="0" presId="urn:microsoft.com/office/officeart/2005/8/layout/vProcess5"/>
    <dgm:cxn modelId="{1F6DE85A-EE1F-E049-B544-7E358B7E7A05}" type="presParOf" srcId="{2A712B66-C313-DF41-A4C0-093E6A57639D}" destId="{CD7EBDC8-B721-E94F-810D-D7521ED394DE}" srcOrd="11" destOrd="0" presId="urn:microsoft.com/office/officeart/2005/8/layout/vProcess5"/>
    <dgm:cxn modelId="{23AC0E1F-B2A0-4C4A-BA26-4DA053B20179}" type="presParOf" srcId="{2A712B66-C313-DF41-A4C0-093E6A57639D}" destId="{F31A2761-6F06-D04E-AED3-FAE1DF4A44CD}" srcOrd="12" destOrd="0" presId="urn:microsoft.com/office/officeart/2005/8/layout/vProcess5"/>
    <dgm:cxn modelId="{D5DC8B6D-9A50-2D4C-B7AF-551461C0E42F}" type="presParOf" srcId="{2A712B66-C313-DF41-A4C0-093E6A57639D}" destId="{9B76DB2E-EA7F-B148-9CD1-9B3DFB56A3AB}" srcOrd="13" destOrd="0" presId="urn:microsoft.com/office/officeart/2005/8/layout/vProcess5"/>
    <dgm:cxn modelId="{F0955012-A963-3E44-8B90-B029812545A5}" type="presParOf" srcId="{2A712B66-C313-DF41-A4C0-093E6A57639D}" destId="{EE1E60C5-A0DD-FC44-9290-8B70A52D6057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A5EEDE9-E074-4A40-8F1E-F2F1831499B9}" type="doc">
      <dgm:prSet loTypeId="urn:microsoft.com/office/officeart/2008/layout/LinedList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7FA3C5B4-6CA7-4BFB-A11D-8FB7287F14B2}">
      <dgm:prSet/>
      <dgm:spPr/>
      <dgm:t>
        <a:bodyPr/>
        <a:lstStyle/>
        <a:p>
          <a:r>
            <a:rPr lang="en-US" dirty="0"/>
            <a:t>This work was generously funded by the </a:t>
          </a:r>
          <a:r>
            <a:rPr lang="en-US" dirty="0">
              <a:solidFill>
                <a:schemeClr val="accent1">
                  <a:lumMod val="75000"/>
                </a:schemeClr>
              </a:solidFill>
            </a:rPr>
            <a:t>National Science Foundation (NSF) </a:t>
          </a:r>
          <a:r>
            <a:rPr lang="en-US" dirty="0"/>
            <a:t>under Grant 1835602.</a:t>
          </a:r>
        </a:p>
      </dgm:t>
    </dgm:pt>
    <dgm:pt modelId="{B690A9DE-5D98-4C85-B05B-0118F978DC75}" type="parTrans" cxnId="{1E13D177-27F6-448B-9C89-04832EE1C88B}">
      <dgm:prSet/>
      <dgm:spPr/>
      <dgm:t>
        <a:bodyPr/>
        <a:lstStyle/>
        <a:p>
          <a:endParaRPr lang="en-US"/>
        </a:p>
      </dgm:t>
    </dgm:pt>
    <dgm:pt modelId="{1073DA2A-B77B-4D51-9954-B785A045B9D9}" type="sibTrans" cxnId="{1E13D177-27F6-448B-9C89-04832EE1C88B}">
      <dgm:prSet/>
      <dgm:spPr/>
      <dgm:t>
        <a:bodyPr/>
        <a:lstStyle/>
        <a:p>
          <a:endParaRPr lang="en-US"/>
        </a:p>
      </dgm:t>
    </dgm:pt>
    <dgm:pt modelId="{EBDE98F7-7CDA-468B-875D-894405B54E38}">
      <dgm:prSet/>
      <dgm:spPr/>
      <dgm:t>
        <a:bodyPr/>
        <a:lstStyle/>
        <a:p>
          <a:r>
            <a:rPr lang="en-US" dirty="0"/>
            <a:t>This work was also supported in part by an </a:t>
          </a:r>
          <a:r>
            <a:rPr lang="en-US" dirty="0">
              <a:solidFill>
                <a:schemeClr val="accent3">
                  <a:lumMod val="75000"/>
                </a:schemeClr>
              </a:solidFill>
            </a:rPr>
            <a:t>Undergraduate Honors Fellowship</a:t>
          </a:r>
          <a:r>
            <a:rPr lang="en-US" dirty="0"/>
            <a:t>, funded by the </a:t>
          </a:r>
          <a:r>
            <a:rPr lang="en-US" dirty="0">
              <a:solidFill>
                <a:schemeClr val="accent5">
                  <a:lumMod val="75000"/>
                </a:schemeClr>
              </a:solidFill>
            </a:rPr>
            <a:t>Honors College, Ball State University</a:t>
          </a:r>
          <a:r>
            <a:rPr lang="en-US" dirty="0"/>
            <a:t>.</a:t>
          </a:r>
        </a:p>
      </dgm:t>
    </dgm:pt>
    <dgm:pt modelId="{47C8D4D7-6D6A-428D-919E-76C251DE98F3}" type="parTrans" cxnId="{31626CB9-C1DA-4889-AC10-9A9024F8C7D5}">
      <dgm:prSet/>
      <dgm:spPr/>
      <dgm:t>
        <a:bodyPr/>
        <a:lstStyle/>
        <a:p>
          <a:endParaRPr lang="en-US"/>
        </a:p>
      </dgm:t>
    </dgm:pt>
    <dgm:pt modelId="{197005AA-014D-4140-955D-67C1F514F94B}" type="sibTrans" cxnId="{31626CB9-C1DA-4889-AC10-9A9024F8C7D5}">
      <dgm:prSet/>
      <dgm:spPr/>
      <dgm:t>
        <a:bodyPr/>
        <a:lstStyle/>
        <a:p>
          <a:endParaRPr lang="en-US"/>
        </a:p>
      </dgm:t>
    </dgm:pt>
    <dgm:pt modelId="{5422E2DB-6D23-2840-BFF9-A81D38E55127}" type="pres">
      <dgm:prSet presAssocID="{BA5EEDE9-E074-4A40-8F1E-F2F1831499B9}" presName="vert0" presStyleCnt="0">
        <dgm:presLayoutVars>
          <dgm:dir/>
          <dgm:animOne val="branch"/>
          <dgm:animLvl val="lvl"/>
        </dgm:presLayoutVars>
      </dgm:prSet>
      <dgm:spPr/>
    </dgm:pt>
    <dgm:pt modelId="{34FA8B1D-A31D-B945-A185-730C48D4D4CA}" type="pres">
      <dgm:prSet presAssocID="{7FA3C5B4-6CA7-4BFB-A11D-8FB7287F14B2}" presName="thickLine" presStyleLbl="alignNode1" presStyleIdx="0" presStyleCnt="2"/>
      <dgm:spPr/>
    </dgm:pt>
    <dgm:pt modelId="{C713137C-BCF4-8B4F-9F9A-7A189B814E8B}" type="pres">
      <dgm:prSet presAssocID="{7FA3C5B4-6CA7-4BFB-A11D-8FB7287F14B2}" presName="horz1" presStyleCnt="0"/>
      <dgm:spPr/>
    </dgm:pt>
    <dgm:pt modelId="{B01CD23C-A151-A841-AE83-F62BB54EA804}" type="pres">
      <dgm:prSet presAssocID="{7FA3C5B4-6CA7-4BFB-A11D-8FB7287F14B2}" presName="tx1" presStyleLbl="revTx" presStyleIdx="0" presStyleCnt="2"/>
      <dgm:spPr/>
    </dgm:pt>
    <dgm:pt modelId="{A56901E1-10B1-0549-BE4D-F5944FC12EC0}" type="pres">
      <dgm:prSet presAssocID="{7FA3C5B4-6CA7-4BFB-A11D-8FB7287F14B2}" presName="vert1" presStyleCnt="0"/>
      <dgm:spPr/>
    </dgm:pt>
    <dgm:pt modelId="{04F6EF7C-A8BF-9648-9E75-4DFE39F78857}" type="pres">
      <dgm:prSet presAssocID="{EBDE98F7-7CDA-468B-875D-894405B54E38}" presName="thickLine" presStyleLbl="alignNode1" presStyleIdx="1" presStyleCnt="2"/>
      <dgm:spPr/>
    </dgm:pt>
    <dgm:pt modelId="{7B4FB31A-EE25-1348-B2B8-6D4841AE46B9}" type="pres">
      <dgm:prSet presAssocID="{EBDE98F7-7CDA-468B-875D-894405B54E38}" presName="horz1" presStyleCnt="0"/>
      <dgm:spPr/>
    </dgm:pt>
    <dgm:pt modelId="{8BB9FDA6-6598-474A-9823-B189A08BFEC9}" type="pres">
      <dgm:prSet presAssocID="{EBDE98F7-7CDA-468B-875D-894405B54E38}" presName="tx1" presStyleLbl="revTx" presStyleIdx="1" presStyleCnt="2"/>
      <dgm:spPr/>
    </dgm:pt>
    <dgm:pt modelId="{29150D3F-FA28-1E4B-B7F1-CF046A0B2D7D}" type="pres">
      <dgm:prSet presAssocID="{EBDE98F7-7CDA-468B-875D-894405B54E38}" presName="vert1" presStyleCnt="0"/>
      <dgm:spPr/>
    </dgm:pt>
  </dgm:ptLst>
  <dgm:cxnLst>
    <dgm:cxn modelId="{49E1AB36-B3BB-B94D-86DA-A146C2B76F5B}" type="presOf" srcId="{EBDE98F7-7CDA-468B-875D-894405B54E38}" destId="{8BB9FDA6-6598-474A-9823-B189A08BFEC9}" srcOrd="0" destOrd="0" presId="urn:microsoft.com/office/officeart/2008/layout/LinedList"/>
    <dgm:cxn modelId="{1A700749-371C-8A42-A34B-DBAF09472197}" type="presOf" srcId="{BA5EEDE9-E074-4A40-8F1E-F2F1831499B9}" destId="{5422E2DB-6D23-2840-BFF9-A81D38E55127}" srcOrd="0" destOrd="0" presId="urn:microsoft.com/office/officeart/2008/layout/LinedList"/>
    <dgm:cxn modelId="{1E13D177-27F6-448B-9C89-04832EE1C88B}" srcId="{BA5EEDE9-E074-4A40-8F1E-F2F1831499B9}" destId="{7FA3C5B4-6CA7-4BFB-A11D-8FB7287F14B2}" srcOrd="0" destOrd="0" parTransId="{B690A9DE-5D98-4C85-B05B-0118F978DC75}" sibTransId="{1073DA2A-B77B-4D51-9954-B785A045B9D9}"/>
    <dgm:cxn modelId="{31626CB9-C1DA-4889-AC10-9A9024F8C7D5}" srcId="{BA5EEDE9-E074-4A40-8F1E-F2F1831499B9}" destId="{EBDE98F7-7CDA-468B-875D-894405B54E38}" srcOrd="1" destOrd="0" parTransId="{47C8D4D7-6D6A-428D-919E-76C251DE98F3}" sibTransId="{197005AA-014D-4140-955D-67C1F514F94B}"/>
    <dgm:cxn modelId="{A17330F9-54A1-344C-B6D8-16352E8065A7}" type="presOf" srcId="{7FA3C5B4-6CA7-4BFB-A11D-8FB7287F14B2}" destId="{B01CD23C-A151-A841-AE83-F62BB54EA804}" srcOrd="0" destOrd="0" presId="urn:microsoft.com/office/officeart/2008/layout/LinedList"/>
    <dgm:cxn modelId="{1A6201DF-86EA-2949-B5C1-DD8417F5AF4C}" type="presParOf" srcId="{5422E2DB-6D23-2840-BFF9-A81D38E55127}" destId="{34FA8B1D-A31D-B945-A185-730C48D4D4CA}" srcOrd="0" destOrd="0" presId="urn:microsoft.com/office/officeart/2008/layout/LinedList"/>
    <dgm:cxn modelId="{0862AF6B-86C0-F947-9113-0D2914232DF5}" type="presParOf" srcId="{5422E2DB-6D23-2840-BFF9-A81D38E55127}" destId="{C713137C-BCF4-8B4F-9F9A-7A189B814E8B}" srcOrd="1" destOrd="0" presId="urn:microsoft.com/office/officeart/2008/layout/LinedList"/>
    <dgm:cxn modelId="{91EC3DDD-A6C2-524E-A2DA-F997259B9633}" type="presParOf" srcId="{C713137C-BCF4-8B4F-9F9A-7A189B814E8B}" destId="{B01CD23C-A151-A841-AE83-F62BB54EA804}" srcOrd="0" destOrd="0" presId="urn:microsoft.com/office/officeart/2008/layout/LinedList"/>
    <dgm:cxn modelId="{9244D80D-0015-9C45-B19D-E574CCD0543D}" type="presParOf" srcId="{C713137C-BCF4-8B4F-9F9A-7A189B814E8B}" destId="{A56901E1-10B1-0549-BE4D-F5944FC12EC0}" srcOrd="1" destOrd="0" presId="urn:microsoft.com/office/officeart/2008/layout/LinedList"/>
    <dgm:cxn modelId="{78774226-049C-8E45-A3D0-5FE620551E9B}" type="presParOf" srcId="{5422E2DB-6D23-2840-BFF9-A81D38E55127}" destId="{04F6EF7C-A8BF-9648-9E75-4DFE39F78857}" srcOrd="2" destOrd="0" presId="urn:microsoft.com/office/officeart/2008/layout/LinedList"/>
    <dgm:cxn modelId="{BFCEC9F3-D7B4-5D47-971F-EF3091066F24}" type="presParOf" srcId="{5422E2DB-6D23-2840-BFF9-A81D38E55127}" destId="{7B4FB31A-EE25-1348-B2B8-6D4841AE46B9}" srcOrd="3" destOrd="0" presId="urn:microsoft.com/office/officeart/2008/layout/LinedList"/>
    <dgm:cxn modelId="{DA742C00-A7FE-6C44-82A2-05AE351E1355}" type="presParOf" srcId="{7B4FB31A-EE25-1348-B2B8-6D4841AE46B9}" destId="{8BB9FDA6-6598-474A-9823-B189A08BFEC9}" srcOrd="0" destOrd="0" presId="urn:microsoft.com/office/officeart/2008/layout/LinedList"/>
    <dgm:cxn modelId="{BBC01C9F-140D-A04D-9CAA-D002091837FD}" type="presParOf" srcId="{7B4FB31A-EE25-1348-B2B8-6D4841AE46B9}" destId="{29150D3F-FA28-1E4B-B7F1-CF046A0B2D7D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561AA8-DA5C-3948-B6E3-C2BEEB878E9E}">
      <dsp:nvSpPr>
        <dsp:cNvPr id="0" name=""/>
        <dsp:cNvSpPr/>
      </dsp:nvSpPr>
      <dsp:spPr>
        <a:xfrm>
          <a:off x="0" y="3994218"/>
          <a:ext cx="6177516" cy="873837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Conclusion and future work</a:t>
          </a:r>
        </a:p>
      </dsp:txBody>
      <dsp:txXfrm>
        <a:off x="0" y="3994218"/>
        <a:ext cx="6177516" cy="873837"/>
      </dsp:txXfrm>
    </dsp:sp>
    <dsp:sp modelId="{BFCA8C8A-7737-4D44-8844-46026561EF9F}">
      <dsp:nvSpPr>
        <dsp:cNvPr id="0" name=""/>
        <dsp:cNvSpPr/>
      </dsp:nvSpPr>
      <dsp:spPr>
        <a:xfrm rot="10800000">
          <a:off x="0" y="2663363"/>
          <a:ext cx="6177516" cy="1343961"/>
        </a:xfrm>
        <a:prstGeom prst="upArrowCallout">
          <a:avLst/>
        </a:prstGeom>
        <a:solidFill>
          <a:schemeClr val="accent2">
            <a:hueOff val="511724"/>
            <a:satOff val="57"/>
            <a:lumOff val="202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Case studies</a:t>
          </a:r>
        </a:p>
      </dsp:txBody>
      <dsp:txXfrm rot="-10800000">
        <a:off x="0" y="2663363"/>
        <a:ext cx="6177516" cy="471730"/>
      </dsp:txXfrm>
    </dsp:sp>
    <dsp:sp modelId="{DB617A5C-0975-2943-B9B6-EFF6F8BD6B5B}">
      <dsp:nvSpPr>
        <dsp:cNvPr id="0" name=""/>
        <dsp:cNvSpPr/>
      </dsp:nvSpPr>
      <dsp:spPr>
        <a:xfrm>
          <a:off x="0" y="3135094"/>
          <a:ext cx="3088757" cy="401844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12700" rIns="7112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/>
            <a:t>PythonCalc</a:t>
          </a:r>
        </a:p>
      </dsp:txBody>
      <dsp:txXfrm>
        <a:off x="0" y="3135094"/>
        <a:ext cx="3088757" cy="401844"/>
      </dsp:txXfrm>
    </dsp:sp>
    <dsp:sp modelId="{5E909854-9953-444A-8A65-53EA15B61114}">
      <dsp:nvSpPr>
        <dsp:cNvPr id="0" name=""/>
        <dsp:cNvSpPr/>
      </dsp:nvSpPr>
      <dsp:spPr>
        <a:xfrm>
          <a:off x="3088758" y="3135094"/>
          <a:ext cx="3088757" cy="401844"/>
        </a:xfrm>
        <a:prstGeom prst="rect">
          <a:avLst/>
        </a:prstGeom>
        <a:solidFill>
          <a:schemeClr val="accent2">
            <a:tint val="40000"/>
            <a:alpha val="90000"/>
            <a:hueOff val="434477"/>
            <a:satOff val="382"/>
            <a:lumOff val="383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434477"/>
              <a:satOff val="382"/>
              <a:lumOff val="38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12700" rIns="7112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 err="1"/>
            <a:t>MainGenerator</a:t>
          </a:r>
          <a:endParaRPr lang="en-US" sz="1000" kern="1200" dirty="0"/>
        </a:p>
      </dsp:txBody>
      <dsp:txXfrm>
        <a:off x="3088758" y="3135094"/>
        <a:ext cx="3088757" cy="401844"/>
      </dsp:txXfrm>
    </dsp:sp>
    <dsp:sp modelId="{8264E0D3-8ABE-0347-8411-DB6E8E6BCC0D}">
      <dsp:nvSpPr>
        <dsp:cNvPr id="0" name=""/>
        <dsp:cNvSpPr/>
      </dsp:nvSpPr>
      <dsp:spPr>
        <a:xfrm rot="10800000">
          <a:off x="0" y="1332509"/>
          <a:ext cx="6177516" cy="1343961"/>
        </a:xfrm>
        <a:prstGeom prst="upArrowCallout">
          <a:avLst/>
        </a:prstGeom>
        <a:solidFill>
          <a:schemeClr val="accent2">
            <a:hueOff val="1023449"/>
            <a:satOff val="114"/>
            <a:lumOff val="40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Our solution to automated testing of </a:t>
          </a:r>
          <a:r>
            <a:rPr lang="en-US" sz="1700" i="1" kern="1200"/>
            <a:t>CyberWater</a:t>
          </a:r>
          <a:r>
            <a:rPr lang="en-US" sz="1700" kern="1200"/>
            <a:t> modules</a:t>
          </a:r>
        </a:p>
      </dsp:txBody>
      <dsp:txXfrm rot="-10800000">
        <a:off x="0" y="1332509"/>
        <a:ext cx="6177516" cy="471730"/>
      </dsp:txXfrm>
    </dsp:sp>
    <dsp:sp modelId="{09F498F2-248F-D143-ABC4-BF0AFA7F315A}">
      <dsp:nvSpPr>
        <dsp:cNvPr id="0" name=""/>
        <dsp:cNvSpPr/>
      </dsp:nvSpPr>
      <dsp:spPr>
        <a:xfrm>
          <a:off x="3016" y="1804240"/>
          <a:ext cx="2057161" cy="401844"/>
        </a:xfrm>
        <a:prstGeom prst="rect">
          <a:avLst/>
        </a:prstGeom>
        <a:solidFill>
          <a:schemeClr val="accent2">
            <a:tint val="40000"/>
            <a:alpha val="90000"/>
            <a:hueOff val="868954"/>
            <a:satOff val="765"/>
            <a:lumOff val="765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868954"/>
              <a:satOff val="765"/>
              <a:lumOff val="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12700" rIns="7112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/>
            <a:t>Overcoming model-view separation violations with a novel technique</a:t>
          </a:r>
        </a:p>
      </dsp:txBody>
      <dsp:txXfrm>
        <a:off x="3016" y="1804240"/>
        <a:ext cx="2057161" cy="401844"/>
      </dsp:txXfrm>
    </dsp:sp>
    <dsp:sp modelId="{03E684C0-5D1A-734F-8F7C-78AEB17D94B6}">
      <dsp:nvSpPr>
        <dsp:cNvPr id="0" name=""/>
        <dsp:cNvSpPr/>
      </dsp:nvSpPr>
      <dsp:spPr>
        <a:xfrm>
          <a:off x="2060177" y="1804240"/>
          <a:ext cx="2057161" cy="401844"/>
        </a:xfrm>
        <a:prstGeom prst="rect">
          <a:avLst/>
        </a:prstGeom>
        <a:solidFill>
          <a:schemeClr val="accent2">
            <a:tint val="40000"/>
            <a:alpha val="90000"/>
            <a:hueOff val="1303430"/>
            <a:satOff val="1147"/>
            <a:lumOff val="1148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1303430"/>
              <a:satOff val="1147"/>
              <a:lumOff val="114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12700" rIns="7112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/>
            <a:t>Unit testing frameworks in Python</a:t>
          </a:r>
        </a:p>
      </dsp:txBody>
      <dsp:txXfrm>
        <a:off x="2060177" y="1804240"/>
        <a:ext cx="2057161" cy="401844"/>
      </dsp:txXfrm>
    </dsp:sp>
    <dsp:sp modelId="{72FC668D-84DF-ED4D-A2A5-0CF5C112B195}">
      <dsp:nvSpPr>
        <dsp:cNvPr id="0" name=""/>
        <dsp:cNvSpPr/>
      </dsp:nvSpPr>
      <dsp:spPr>
        <a:xfrm>
          <a:off x="4117338" y="1804240"/>
          <a:ext cx="2057161" cy="401844"/>
        </a:xfrm>
        <a:prstGeom prst="rect">
          <a:avLst/>
        </a:prstGeom>
        <a:solidFill>
          <a:schemeClr val="accent2">
            <a:tint val="40000"/>
            <a:alpha val="90000"/>
            <a:hueOff val="1737907"/>
            <a:satOff val="1530"/>
            <a:lumOff val="153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1737907"/>
              <a:satOff val="1530"/>
              <a:lumOff val="153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12700" rIns="7112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/>
            <a:t>Test automation with </a:t>
          </a:r>
          <a:r>
            <a:rPr lang="en-US" sz="1000" i="1" kern="1200"/>
            <a:t>Jenkins</a:t>
          </a:r>
          <a:r>
            <a:rPr lang="en-US" sz="1000" kern="1200"/>
            <a:t> and CI/CD</a:t>
          </a:r>
        </a:p>
      </dsp:txBody>
      <dsp:txXfrm>
        <a:off x="4117338" y="1804240"/>
        <a:ext cx="2057161" cy="401844"/>
      </dsp:txXfrm>
    </dsp:sp>
    <dsp:sp modelId="{25B47E2D-F8ED-504A-B281-BA0EB92BA6D0}">
      <dsp:nvSpPr>
        <dsp:cNvPr id="0" name=""/>
        <dsp:cNvSpPr/>
      </dsp:nvSpPr>
      <dsp:spPr>
        <a:xfrm rot="10800000">
          <a:off x="0" y="1655"/>
          <a:ext cx="6177516" cy="1343961"/>
        </a:xfrm>
        <a:prstGeom prst="upArrowCallout">
          <a:avLst/>
        </a:prstGeom>
        <a:solidFill>
          <a:schemeClr val="accent2">
            <a:hueOff val="1535173"/>
            <a:satOff val="171"/>
            <a:lumOff val="607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The NSF </a:t>
          </a:r>
          <a:r>
            <a:rPr lang="en-US" sz="1700" i="1" kern="1200"/>
            <a:t>CyberWater</a:t>
          </a:r>
          <a:r>
            <a:rPr lang="en-US" sz="1700" kern="1200"/>
            <a:t> project and its testing challenges</a:t>
          </a:r>
        </a:p>
      </dsp:txBody>
      <dsp:txXfrm rot="10800000">
        <a:off x="0" y="1655"/>
        <a:ext cx="6177516" cy="87326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177361-9E4A-B440-8B5F-198FA4E06B97}">
      <dsp:nvSpPr>
        <dsp:cNvPr id="0" name=""/>
        <dsp:cNvSpPr/>
      </dsp:nvSpPr>
      <dsp:spPr>
        <a:xfrm>
          <a:off x="0" y="0"/>
          <a:ext cx="9444121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54C1228-CDFA-7041-B579-DDBED450A4D0}">
      <dsp:nvSpPr>
        <dsp:cNvPr id="0" name=""/>
        <dsp:cNvSpPr/>
      </dsp:nvSpPr>
      <dsp:spPr>
        <a:xfrm>
          <a:off x="0" y="0"/>
          <a:ext cx="9444121" cy="4856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Every module contains a </a:t>
          </a:r>
          <a:r>
            <a:rPr lang="en-US" sz="1600" b="1" kern="1200" dirty="0" err="1">
              <a:latin typeface="Consolas" panose="020B0609020204030204" pitchFamily="49" charset="0"/>
              <a:cs typeface="Consolas" panose="020B0609020204030204" pitchFamily="49" charset="0"/>
            </a:rPr>
            <a:t>get_input</a:t>
          </a:r>
          <a:r>
            <a:rPr lang="en-US" sz="1600" b="1" kern="1200" dirty="0"/>
            <a:t> method which calls a method accessing the front-end</a:t>
          </a:r>
          <a:endParaRPr lang="en-US" sz="1600" kern="1200" dirty="0"/>
        </a:p>
      </dsp:txBody>
      <dsp:txXfrm>
        <a:off x="0" y="0"/>
        <a:ext cx="9444121" cy="485668"/>
      </dsp:txXfrm>
    </dsp:sp>
    <dsp:sp modelId="{EEA1B1C2-836F-CF43-A1AC-899875E3324B}">
      <dsp:nvSpPr>
        <dsp:cNvPr id="0" name=""/>
        <dsp:cNvSpPr/>
      </dsp:nvSpPr>
      <dsp:spPr>
        <a:xfrm>
          <a:off x="0" y="485668"/>
          <a:ext cx="9444121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49BC5AF-11C5-3341-B6FC-A59989F50D85}">
      <dsp:nvSpPr>
        <dsp:cNvPr id="0" name=""/>
        <dsp:cNvSpPr/>
      </dsp:nvSpPr>
      <dsp:spPr>
        <a:xfrm>
          <a:off x="0" y="485668"/>
          <a:ext cx="9444121" cy="4856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We define object-method replacement as </a:t>
          </a:r>
          <a:r>
            <a:rPr lang="en-US" sz="1600" b="1" kern="1200" dirty="0" err="1">
              <a:latin typeface="Consolas" panose="020B0609020204030204" pitchFamily="49" charset="0"/>
              <a:cs typeface="Consolas" panose="020B0609020204030204" pitchFamily="49" charset="0"/>
            </a:rPr>
            <a:t>mutate_method</a:t>
          </a:r>
          <a:endParaRPr lang="en-US" sz="1600" kern="1200" dirty="0">
            <a:latin typeface="Consolas" panose="020B0609020204030204" pitchFamily="49" charset="0"/>
            <a:cs typeface="Consolas" panose="020B0609020204030204" pitchFamily="49" charset="0"/>
          </a:endParaRPr>
        </a:p>
      </dsp:txBody>
      <dsp:txXfrm>
        <a:off x="0" y="485668"/>
        <a:ext cx="9444121" cy="485668"/>
      </dsp:txXfrm>
    </dsp:sp>
    <dsp:sp modelId="{574F9534-8B5F-A04B-BAB3-A02B22D6F666}">
      <dsp:nvSpPr>
        <dsp:cNvPr id="0" name=""/>
        <dsp:cNvSpPr/>
      </dsp:nvSpPr>
      <dsp:spPr>
        <a:xfrm>
          <a:off x="0" y="971336"/>
          <a:ext cx="9444121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F72501C7-8FC7-084B-B039-9C0D1A8FBC01}">
      <dsp:nvSpPr>
        <dsp:cNvPr id="0" name=""/>
        <dsp:cNvSpPr/>
      </dsp:nvSpPr>
      <dsp:spPr>
        <a:xfrm>
          <a:off x="0" y="971336"/>
          <a:ext cx="9444121" cy="4856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Replace the GUI-accessing method with our own</a:t>
          </a:r>
          <a:endParaRPr lang="en-US" sz="1600" kern="1200" dirty="0"/>
        </a:p>
      </dsp:txBody>
      <dsp:txXfrm>
        <a:off x="0" y="971336"/>
        <a:ext cx="9444121" cy="485668"/>
      </dsp:txXfrm>
    </dsp:sp>
    <dsp:sp modelId="{58E7D642-7330-F14D-AF6C-673D93D2C2D3}">
      <dsp:nvSpPr>
        <dsp:cNvPr id="0" name=""/>
        <dsp:cNvSpPr/>
      </dsp:nvSpPr>
      <dsp:spPr>
        <a:xfrm>
          <a:off x="0" y="1457004"/>
          <a:ext cx="9444121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740CCE81-4361-7C4D-A9A3-0703C4D8F6E8}">
      <dsp:nvSpPr>
        <dsp:cNvPr id="0" name=""/>
        <dsp:cNvSpPr/>
      </dsp:nvSpPr>
      <dsp:spPr>
        <a:xfrm>
          <a:off x="0" y="1457004"/>
          <a:ext cx="9444121" cy="4856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Only this instance of the object is changed: the class remains untouched</a:t>
          </a:r>
        </a:p>
      </dsp:txBody>
      <dsp:txXfrm>
        <a:off x="0" y="1457004"/>
        <a:ext cx="9444121" cy="48566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E6BEED-FDC2-4267-B20A-E6A1FCAB16E6}">
      <dsp:nvSpPr>
        <dsp:cNvPr id="0" name=""/>
        <dsp:cNvSpPr/>
      </dsp:nvSpPr>
      <dsp:spPr>
        <a:xfrm>
          <a:off x="0" y="1686"/>
          <a:ext cx="10241280" cy="359292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B3C85DC-810D-4949-9E8A-43B1F66F04FA}">
      <dsp:nvSpPr>
        <dsp:cNvPr id="0" name=""/>
        <dsp:cNvSpPr/>
      </dsp:nvSpPr>
      <dsp:spPr>
        <a:xfrm>
          <a:off x="108685" y="82527"/>
          <a:ext cx="197610" cy="19761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EA1D8C-4A7B-45AE-8E2F-0A135C3DC631}">
      <dsp:nvSpPr>
        <dsp:cNvPr id="0" name=""/>
        <dsp:cNvSpPr/>
      </dsp:nvSpPr>
      <dsp:spPr>
        <a:xfrm>
          <a:off x="414982" y="1686"/>
          <a:ext cx="9826297" cy="3592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025" tIns="38025" rIns="38025" bIns="38025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01_Path – Path of the working directory for the simulation, to be cleared out or created</a:t>
          </a:r>
        </a:p>
      </dsp:txBody>
      <dsp:txXfrm>
        <a:off x="414982" y="1686"/>
        <a:ext cx="9826297" cy="359292"/>
      </dsp:txXfrm>
    </dsp:sp>
    <dsp:sp modelId="{A36BE877-4F49-47D2-B1FC-EBDCC2F57CB0}">
      <dsp:nvSpPr>
        <dsp:cNvPr id="0" name=""/>
        <dsp:cNvSpPr/>
      </dsp:nvSpPr>
      <dsp:spPr>
        <a:xfrm>
          <a:off x="0" y="450802"/>
          <a:ext cx="10241280" cy="359292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6B2AEC2-57C9-414B-9334-181F43780099}">
      <dsp:nvSpPr>
        <dsp:cNvPr id="0" name=""/>
        <dsp:cNvSpPr/>
      </dsp:nvSpPr>
      <dsp:spPr>
        <a:xfrm>
          <a:off x="108685" y="531643"/>
          <a:ext cx="197610" cy="19761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03A6163-398C-429B-B664-68A272EA1C45}">
      <dsp:nvSpPr>
        <dsp:cNvPr id="0" name=""/>
        <dsp:cNvSpPr/>
      </dsp:nvSpPr>
      <dsp:spPr>
        <a:xfrm>
          <a:off x="414982" y="450802"/>
          <a:ext cx="9826297" cy="3592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025" tIns="38025" rIns="38025" bIns="38025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02_GPF – File detailing parameters for the simulation, to be copied into 01_Path</a:t>
          </a:r>
        </a:p>
      </dsp:txBody>
      <dsp:txXfrm>
        <a:off x="414982" y="450802"/>
        <a:ext cx="9826297" cy="359292"/>
      </dsp:txXfrm>
    </dsp:sp>
    <dsp:sp modelId="{7A68842F-EF86-4436-84E0-76707F297BFA}">
      <dsp:nvSpPr>
        <dsp:cNvPr id="0" name=""/>
        <dsp:cNvSpPr/>
      </dsp:nvSpPr>
      <dsp:spPr>
        <a:xfrm>
          <a:off x="0" y="899917"/>
          <a:ext cx="10241280" cy="359292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70AC81B-2D4C-4671-85BE-3AED78D35CA5}">
      <dsp:nvSpPr>
        <dsp:cNvPr id="0" name=""/>
        <dsp:cNvSpPr/>
      </dsp:nvSpPr>
      <dsp:spPr>
        <a:xfrm>
          <a:off x="108685" y="980758"/>
          <a:ext cx="197610" cy="19761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90AA5C3-6422-495F-9E41-BC029A6B88B8}">
      <dsp:nvSpPr>
        <dsp:cNvPr id="0" name=""/>
        <dsp:cNvSpPr/>
      </dsp:nvSpPr>
      <dsp:spPr>
        <a:xfrm>
          <a:off x="414982" y="899917"/>
          <a:ext cx="9826297" cy="3592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025" tIns="38025" rIns="38025" bIns="38025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Dataset_0x – String inputs to be converted to Python dictionary</a:t>
          </a:r>
        </a:p>
      </dsp:txBody>
      <dsp:txXfrm>
        <a:off x="414982" y="899917"/>
        <a:ext cx="9826297" cy="359292"/>
      </dsp:txXfrm>
    </dsp:sp>
    <dsp:sp modelId="{9127EE92-08D5-41B9-AEAF-545B4E8890E0}">
      <dsp:nvSpPr>
        <dsp:cNvPr id="0" name=""/>
        <dsp:cNvSpPr/>
      </dsp:nvSpPr>
      <dsp:spPr>
        <a:xfrm>
          <a:off x="0" y="1349033"/>
          <a:ext cx="10241280" cy="359292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ECEF34F-5368-42AF-82EE-326803871D85}">
      <dsp:nvSpPr>
        <dsp:cNvPr id="0" name=""/>
        <dsp:cNvSpPr/>
      </dsp:nvSpPr>
      <dsp:spPr>
        <a:xfrm>
          <a:off x="108685" y="1429874"/>
          <a:ext cx="197610" cy="19761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C5AEF1-95D0-4082-81EE-F8E34115D80D}">
      <dsp:nvSpPr>
        <dsp:cNvPr id="0" name=""/>
        <dsp:cNvSpPr/>
      </dsp:nvSpPr>
      <dsp:spPr>
        <a:xfrm>
          <a:off x="414982" y="1349033"/>
          <a:ext cx="9826297" cy="3592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025" tIns="38025" rIns="38025" bIns="38025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 err="1"/>
            <a:t>GT_Path</a:t>
          </a:r>
          <a:r>
            <a:rPr lang="en-US" sz="1900" kern="1200" dirty="0"/>
            <a:t> – Working directory (01_Path)</a:t>
          </a:r>
        </a:p>
      </dsp:txBody>
      <dsp:txXfrm>
        <a:off x="414982" y="1349033"/>
        <a:ext cx="9826297" cy="359292"/>
      </dsp:txXfrm>
    </dsp:sp>
    <dsp:sp modelId="{65539704-D279-49C0-9801-DD4C8BFEEF3C}">
      <dsp:nvSpPr>
        <dsp:cNvPr id="0" name=""/>
        <dsp:cNvSpPr/>
      </dsp:nvSpPr>
      <dsp:spPr>
        <a:xfrm>
          <a:off x="0" y="1798148"/>
          <a:ext cx="10241280" cy="359292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2D792FC-10C9-45D5-A367-2381EFE466A7}">
      <dsp:nvSpPr>
        <dsp:cNvPr id="0" name=""/>
        <dsp:cNvSpPr/>
      </dsp:nvSpPr>
      <dsp:spPr>
        <a:xfrm>
          <a:off x="108685" y="1878989"/>
          <a:ext cx="197610" cy="197610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C8CE34-7761-4B22-85F5-16EF07A9472B}">
      <dsp:nvSpPr>
        <dsp:cNvPr id="0" name=""/>
        <dsp:cNvSpPr/>
      </dsp:nvSpPr>
      <dsp:spPr>
        <a:xfrm>
          <a:off x="414982" y="1798148"/>
          <a:ext cx="9826297" cy="3592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025" tIns="38025" rIns="38025" bIns="38025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DataSet_Class – Datasets as Python dictionary</a:t>
          </a:r>
        </a:p>
      </dsp:txBody>
      <dsp:txXfrm>
        <a:off x="414982" y="1798148"/>
        <a:ext cx="9826297" cy="35929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04F2D7-3142-874D-B72F-CA3A21B03301}">
      <dsp:nvSpPr>
        <dsp:cNvPr id="0" name=""/>
        <dsp:cNvSpPr/>
      </dsp:nvSpPr>
      <dsp:spPr>
        <a:xfrm>
          <a:off x="0" y="0"/>
          <a:ext cx="4756687" cy="876547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dirty="0"/>
            <a:t>Object-method replacement</a:t>
          </a:r>
          <a:r>
            <a:rPr lang="en-US" sz="1700" kern="1200" dirty="0"/>
            <a:t>: a novel technique for unit testing code with poor model-view separation</a:t>
          </a:r>
        </a:p>
      </dsp:txBody>
      <dsp:txXfrm>
        <a:off x="25673" y="25673"/>
        <a:ext cx="3708267" cy="825201"/>
      </dsp:txXfrm>
    </dsp:sp>
    <dsp:sp modelId="{00E3F252-763D-E54C-8877-C0422E3FAFC2}">
      <dsp:nvSpPr>
        <dsp:cNvPr id="0" name=""/>
        <dsp:cNvSpPr/>
      </dsp:nvSpPr>
      <dsp:spPr>
        <a:xfrm>
          <a:off x="355207" y="998290"/>
          <a:ext cx="4756687" cy="876547"/>
        </a:xfrm>
        <a:prstGeom prst="roundRect">
          <a:avLst>
            <a:gd name="adj" fmla="val 10000"/>
          </a:avLst>
        </a:prstGeom>
        <a:solidFill>
          <a:schemeClr val="accent2">
            <a:hueOff val="383793"/>
            <a:satOff val="43"/>
            <a:lumOff val="152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i="1" kern="1200" dirty="0"/>
            <a:t>Jenkins</a:t>
          </a:r>
          <a:r>
            <a:rPr lang="en-US" sz="1700" b="1" kern="1200" dirty="0"/>
            <a:t> for CI/CD</a:t>
          </a:r>
          <a:r>
            <a:rPr lang="en-US" sz="1700" kern="1200" dirty="0"/>
            <a:t>: automated running of tests to ensure code quality</a:t>
          </a:r>
        </a:p>
      </dsp:txBody>
      <dsp:txXfrm>
        <a:off x="380880" y="1023963"/>
        <a:ext cx="3780377" cy="825201"/>
      </dsp:txXfrm>
    </dsp:sp>
    <dsp:sp modelId="{B60A5DB9-BE5F-4D47-A8B6-C79DA2793B3C}">
      <dsp:nvSpPr>
        <dsp:cNvPr id="0" name=""/>
        <dsp:cNvSpPr/>
      </dsp:nvSpPr>
      <dsp:spPr>
        <a:xfrm>
          <a:off x="710414" y="1996581"/>
          <a:ext cx="4756687" cy="876547"/>
        </a:xfrm>
        <a:prstGeom prst="roundRect">
          <a:avLst>
            <a:gd name="adj" fmla="val 10000"/>
          </a:avLst>
        </a:prstGeom>
        <a:solidFill>
          <a:schemeClr val="accent2">
            <a:hueOff val="767586"/>
            <a:satOff val="85"/>
            <a:lumOff val="304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i="1" kern="1200" dirty="0" err="1"/>
            <a:t>Ptest</a:t>
          </a:r>
          <a:r>
            <a:rPr lang="en-US" sz="1700" b="1" kern="1200" dirty="0"/>
            <a:t> and </a:t>
          </a:r>
          <a:r>
            <a:rPr lang="en-US" sz="1700" b="1" i="1" kern="1200" dirty="0" err="1"/>
            <a:t>Unittest</a:t>
          </a:r>
          <a:r>
            <a:rPr lang="en-US" sz="1700" kern="1200" dirty="0"/>
            <a:t>: two Python unit testing frameworks each with their own advantages</a:t>
          </a:r>
        </a:p>
      </dsp:txBody>
      <dsp:txXfrm>
        <a:off x="736087" y="2022254"/>
        <a:ext cx="3780377" cy="825201"/>
      </dsp:txXfrm>
    </dsp:sp>
    <dsp:sp modelId="{101A955C-3BCD-F840-9F72-C61203E167A3}">
      <dsp:nvSpPr>
        <dsp:cNvPr id="0" name=""/>
        <dsp:cNvSpPr/>
      </dsp:nvSpPr>
      <dsp:spPr>
        <a:xfrm>
          <a:off x="1065621" y="2994872"/>
          <a:ext cx="4756687" cy="876547"/>
        </a:xfrm>
        <a:prstGeom prst="roundRect">
          <a:avLst>
            <a:gd name="adj" fmla="val 10000"/>
          </a:avLst>
        </a:prstGeom>
        <a:solidFill>
          <a:schemeClr val="accent2">
            <a:hueOff val="1151380"/>
            <a:satOff val="128"/>
            <a:lumOff val="455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dirty="0" err="1"/>
            <a:t>PythonCalc</a:t>
          </a:r>
          <a:r>
            <a:rPr lang="en-US" sz="1700" b="1" kern="1200" dirty="0"/>
            <a:t> &amp; </a:t>
          </a:r>
          <a:r>
            <a:rPr lang="en-US" sz="1700" b="1" kern="1200" dirty="0" err="1"/>
            <a:t>MainGenerator</a:t>
          </a:r>
          <a:r>
            <a:rPr lang="en-US" sz="1700" kern="1200" dirty="0"/>
            <a:t>: case studies and application of techniques</a:t>
          </a:r>
        </a:p>
      </dsp:txBody>
      <dsp:txXfrm>
        <a:off x="1091294" y="3020545"/>
        <a:ext cx="3780377" cy="825201"/>
      </dsp:txXfrm>
    </dsp:sp>
    <dsp:sp modelId="{BBB65D22-7BD7-0549-A0E9-160A9A8E8432}">
      <dsp:nvSpPr>
        <dsp:cNvPr id="0" name=""/>
        <dsp:cNvSpPr/>
      </dsp:nvSpPr>
      <dsp:spPr>
        <a:xfrm>
          <a:off x="1420828" y="3993163"/>
          <a:ext cx="4756687" cy="876547"/>
        </a:xfrm>
        <a:prstGeom prst="roundRect">
          <a:avLst>
            <a:gd name="adj" fmla="val 10000"/>
          </a:avLst>
        </a:prstGeom>
        <a:solidFill>
          <a:schemeClr val="accent2">
            <a:hueOff val="1535173"/>
            <a:satOff val="171"/>
            <a:lumOff val="607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dirty="0"/>
            <a:t>Future work</a:t>
          </a:r>
          <a:r>
            <a:rPr lang="en-US" sz="1700" kern="1200" dirty="0"/>
            <a:t>: integration testing with the </a:t>
          </a:r>
          <a:r>
            <a:rPr lang="en-US" sz="1700" kern="1200" dirty="0" err="1"/>
            <a:t>TimeRange</a:t>
          </a:r>
          <a:r>
            <a:rPr lang="en-US" sz="1700" kern="1200" dirty="0"/>
            <a:t>, </a:t>
          </a:r>
          <a:r>
            <a:rPr lang="en-US" sz="1700" kern="1200" dirty="0" err="1"/>
            <a:t>SpaceRange</a:t>
          </a:r>
          <a:r>
            <a:rPr lang="en-US" sz="1700" kern="1200" dirty="0"/>
            <a:t>, and </a:t>
          </a:r>
          <a:r>
            <a:rPr lang="en-US" sz="1700" kern="1200" dirty="0" err="1"/>
            <a:t>USGSAgent</a:t>
          </a:r>
          <a:r>
            <a:rPr lang="en-US" sz="1700" kern="1200" dirty="0"/>
            <a:t> workflow</a:t>
          </a:r>
        </a:p>
      </dsp:txBody>
      <dsp:txXfrm>
        <a:off x="1446501" y="4018836"/>
        <a:ext cx="3780377" cy="825201"/>
      </dsp:txXfrm>
    </dsp:sp>
    <dsp:sp modelId="{06AC8981-3A34-9746-918D-1DD9B209567F}">
      <dsp:nvSpPr>
        <dsp:cNvPr id="0" name=""/>
        <dsp:cNvSpPr/>
      </dsp:nvSpPr>
      <dsp:spPr>
        <a:xfrm>
          <a:off x="4186931" y="640366"/>
          <a:ext cx="569756" cy="569756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700" kern="1200"/>
        </a:p>
      </dsp:txBody>
      <dsp:txXfrm>
        <a:off x="4315126" y="640366"/>
        <a:ext cx="313366" cy="428741"/>
      </dsp:txXfrm>
    </dsp:sp>
    <dsp:sp modelId="{B115F86B-37BD-5045-9182-54403AB470F2}">
      <dsp:nvSpPr>
        <dsp:cNvPr id="0" name=""/>
        <dsp:cNvSpPr/>
      </dsp:nvSpPr>
      <dsp:spPr>
        <a:xfrm>
          <a:off x="4542138" y="1638657"/>
          <a:ext cx="569756" cy="569756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579302"/>
            <a:satOff val="510"/>
            <a:lumOff val="51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579302"/>
              <a:satOff val="510"/>
              <a:lumOff val="51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700" kern="1200"/>
        </a:p>
      </dsp:txBody>
      <dsp:txXfrm>
        <a:off x="4670333" y="1638657"/>
        <a:ext cx="313366" cy="428741"/>
      </dsp:txXfrm>
    </dsp:sp>
    <dsp:sp modelId="{687841D1-FE22-9E45-92E3-A825EFB2878F}">
      <dsp:nvSpPr>
        <dsp:cNvPr id="0" name=""/>
        <dsp:cNvSpPr/>
      </dsp:nvSpPr>
      <dsp:spPr>
        <a:xfrm>
          <a:off x="4897345" y="2622339"/>
          <a:ext cx="569756" cy="569756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1158605"/>
            <a:satOff val="1020"/>
            <a:lumOff val="102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1158605"/>
              <a:satOff val="1020"/>
              <a:lumOff val="102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700" kern="1200"/>
        </a:p>
      </dsp:txBody>
      <dsp:txXfrm>
        <a:off x="5025540" y="2622339"/>
        <a:ext cx="313366" cy="428741"/>
      </dsp:txXfrm>
    </dsp:sp>
    <dsp:sp modelId="{45927733-021F-8949-B8BE-58F0F7577885}">
      <dsp:nvSpPr>
        <dsp:cNvPr id="0" name=""/>
        <dsp:cNvSpPr/>
      </dsp:nvSpPr>
      <dsp:spPr>
        <a:xfrm>
          <a:off x="5252552" y="3630369"/>
          <a:ext cx="569756" cy="569756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1737907"/>
            <a:satOff val="1530"/>
            <a:lumOff val="153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1737907"/>
              <a:satOff val="1530"/>
              <a:lumOff val="153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700" kern="1200"/>
        </a:p>
      </dsp:txBody>
      <dsp:txXfrm>
        <a:off x="5380747" y="3630369"/>
        <a:ext cx="313366" cy="42874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FA8B1D-A31D-B945-A185-730C48D4D4CA}">
      <dsp:nvSpPr>
        <dsp:cNvPr id="0" name=""/>
        <dsp:cNvSpPr/>
      </dsp:nvSpPr>
      <dsp:spPr>
        <a:xfrm>
          <a:off x="0" y="0"/>
          <a:ext cx="5623795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01CD23C-A151-A841-AE83-F62BB54EA804}">
      <dsp:nvSpPr>
        <dsp:cNvPr id="0" name=""/>
        <dsp:cNvSpPr/>
      </dsp:nvSpPr>
      <dsp:spPr>
        <a:xfrm>
          <a:off x="0" y="0"/>
          <a:ext cx="5623795" cy="28193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t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/>
            <a:t>This work was generously funded by the </a:t>
          </a:r>
          <a:r>
            <a:rPr lang="en-US" sz="3400" kern="1200" dirty="0">
              <a:solidFill>
                <a:schemeClr val="accent1">
                  <a:lumMod val="75000"/>
                </a:schemeClr>
              </a:solidFill>
            </a:rPr>
            <a:t>National Science Foundation (NSF) </a:t>
          </a:r>
          <a:r>
            <a:rPr lang="en-US" sz="3400" kern="1200" dirty="0"/>
            <a:t>under Grant 1835602.</a:t>
          </a:r>
        </a:p>
      </dsp:txBody>
      <dsp:txXfrm>
        <a:off x="0" y="0"/>
        <a:ext cx="5623795" cy="2819399"/>
      </dsp:txXfrm>
    </dsp:sp>
    <dsp:sp modelId="{04F6EF7C-A8BF-9648-9E75-4DFE39F78857}">
      <dsp:nvSpPr>
        <dsp:cNvPr id="0" name=""/>
        <dsp:cNvSpPr/>
      </dsp:nvSpPr>
      <dsp:spPr>
        <a:xfrm>
          <a:off x="0" y="2819399"/>
          <a:ext cx="5623795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B9FDA6-6598-474A-9823-B189A08BFEC9}">
      <dsp:nvSpPr>
        <dsp:cNvPr id="0" name=""/>
        <dsp:cNvSpPr/>
      </dsp:nvSpPr>
      <dsp:spPr>
        <a:xfrm>
          <a:off x="0" y="2819399"/>
          <a:ext cx="5623795" cy="28193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t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/>
            <a:t>This work was also supported in part by an </a:t>
          </a:r>
          <a:r>
            <a:rPr lang="en-US" sz="3400" kern="1200" dirty="0">
              <a:solidFill>
                <a:schemeClr val="accent3">
                  <a:lumMod val="75000"/>
                </a:schemeClr>
              </a:solidFill>
            </a:rPr>
            <a:t>Undergraduate Honors Fellowship</a:t>
          </a:r>
          <a:r>
            <a:rPr lang="en-US" sz="3400" kern="1200" dirty="0"/>
            <a:t>, funded by the </a:t>
          </a:r>
          <a:r>
            <a:rPr lang="en-US" sz="3400" kern="1200" dirty="0">
              <a:solidFill>
                <a:schemeClr val="accent5">
                  <a:lumMod val="75000"/>
                </a:schemeClr>
              </a:solidFill>
            </a:rPr>
            <a:t>Honors College, Ball State University</a:t>
          </a:r>
          <a:r>
            <a:rPr lang="en-US" sz="3400" kern="1200" dirty="0"/>
            <a:t>.</a:t>
          </a:r>
        </a:p>
      </dsp:txBody>
      <dsp:txXfrm>
        <a:off x="0" y="2819399"/>
        <a:ext cx="5623795" cy="281939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F581B6-723B-7544-879E-A3BE6F3C7175}" type="datetimeFigureOut">
              <a:rPr lang="en-US" smtClean="0"/>
              <a:t>6/3/22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A86350-59C1-FB44-AD86-21C1F8B2B1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2191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A86350-59C1-FB44-AD86-21C1F8B2B17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6908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A86350-59C1-FB44-AD86-21C1F8B2B17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4954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A86350-59C1-FB44-AD86-21C1F8B2B17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1986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A86350-59C1-FB44-AD86-21C1F8B2B17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4566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A86350-59C1-FB44-AD86-21C1F8B2B17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8201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A86350-59C1-FB44-AD86-21C1F8B2B178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26754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674CB-3709-4ACF-BB61-29ADEA3D41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033272"/>
            <a:ext cx="9144000" cy="2478024"/>
          </a:xfrm>
        </p:spPr>
        <p:txBody>
          <a:bodyPr lIns="0" tIns="0" rIns="0" bIns="0" anchor="b">
            <a:noAutofit/>
          </a:bodyPr>
          <a:lstStyle>
            <a:lvl1pPr algn="ctr">
              <a:defRPr sz="4000" spc="75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06DA6BE-9B64-48FC-92D1-EF0D426A39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822192"/>
            <a:ext cx="9144000" cy="1435608"/>
          </a:xfr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50000"/>
              </a:lnSpc>
              <a:buNone/>
              <a:defRPr sz="1600" cap="all" spc="6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83AE59-8E21-449F-86DA-5BE297010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A5808-3B61-48CC-92EF-85AC2E0DFA56}" type="datetime2">
              <a:rPr lang="en-US" smtClean="0"/>
              <a:t>Friday, June 3, 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8CCD60-9970-49FD-8254-21154BAA1E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C0A488-07A7-42F9-B1DF-68545B7541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0532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E0F35-0AE7-48AB-9005-F1DB4BD0B4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DD4022-C31F-4C4C-B5BF-5F9730C08A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A45EE9-11D3-436C-9D73-1AA6CCDB16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AF3C6-0FD4-4939-991C-00DDE5C56815}" type="datetime2">
              <a:rPr lang="en-US" smtClean="0"/>
              <a:t>Friday, June 3, 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817DCF-881F-4956-81AE-A6D27A88F4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65F17-AD75-4B7E-970D-5D4DBD5D17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532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C12CB-05D8-4D62-BDC5-812DB6DD0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1709738"/>
            <a:ext cx="9966960" cy="2852737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4400" spc="75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52F020-8516-4B9E-B455-5731ED6C9E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4974336"/>
            <a:ext cx="9966961" cy="1115568"/>
          </a:xfrm>
        </p:spPr>
        <p:txBody>
          <a:bodyPr>
            <a:normAutofit/>
          </a:bodyPr>
          <a:lstStyle>
            <a:lvl1pPr marL="0" indent="0">
              <a:buNone/>
              <a:defRPr sz="1600" cap="all" spc="6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822993-6E28-44BB-B983-095B476B80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07482-8128-47C6-A8DD-6452B0291CFF}" type="datetime2">
              <a:rPr lang="en-US" smtClean="0"/>
              <a:t>Friday, June 3, 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09971-06C9-462B-81D9-BEF24C708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9A076D-47C1-49CD-9A8B-956DB3FC3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19749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28DFBD-F5ED-455C-8AD0-97476A55E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30E58C-F463-4D52-9225-9410133113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71600" y="2112264"/>
            <a:ext cx="4846320" cy="39593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F7BDB4-97FA-485D-A557-6F96692BAC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766560" y="2112265"/>
            <a:ext cx="4846320" cy="39593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C50007-C799-4117-8ACD-5EE980E63F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03F25-275E-41DE-BE3B-EBF0DB49F9B1}" type="datetime2">
              <a:rPr lang="en-US" smtClean="0"/>
              <a:t>Friday, June 3, 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4E8968-6BAD-4D5A-BF1D-911C7A39C1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9D8C08-BF20-4D5E-9004-0C075C36D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8118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036E0D-26A5-455A-A8BD-70DA8BC03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2112264"/>
            <a:ext cx="484107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FD4EA0-094D-4056-9032-BFB44B4089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71600" y="3018472"/>
            <a:ext cx="4841076" cy="31048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FC0CCE8-718F-4620-8B4A-C60EEA7B88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66560" y="2112264"/>
            <a:ext cx="484632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6CE86DF-0069-4D31-BDD3-A9A2F9B7B4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766560" y="3018471"/>
            <a:ext cx="4841076" cy="3104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A5ED06-FE54-4B86-A8D4-07D0EB08C3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75572-4A44-4171-84AA-64D42C8050A6}" type="datetime2">
              <a:rPr lang="en-US" smtClean="0"/>
              <a:t>Friday, June 3, 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E9EC6C3-0950-4AFE-936A-9AB5D2278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784B1D1-BE0C-48F4-BC74-90675A0F0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2D453288-3D76-40C1-BE00-223AB28F13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73461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B1716-24B0-42CD-95B6-843092597B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E3617E-4B11-481F-AC6E-0003179029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1612E-528E-4FD5-9E9E-E15F1108F171}" type="datetime2">
              <a:rPr lang="en-US" smtClean="0"/>
              <a:t>Friday, June 3, 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6BF19CC-06D3-40E9-81B5-63B457B220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EFC312-3AA5-46F7-B701-3D9327A68D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1786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6D862-A06D-436F-A92E-EBAAD50B6E50}" type="datetime2">
              <a:rPr lang="en-US" smtClean="0"/>
              <a:t>Friday, June 3, 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6623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4EB55F-536E-4547-A5D2-0483FC368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987425"/>
            <a:ext cx="3932237" cy="1894511"/>
          </a:xfrm>
        </p:spPr>
        <p:txBody>
          <a:bodyPr anchor="b"/>
          <a:lstStyle>
            <a:lvl1pPr>
              <a:lnSpc>
                <a:spcPct val="100000"/>
              </a:lnSpc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717D3C-533B-4EA9-886B-FAE59956C7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50992" y="987425"/>
            <a:ext cx="5687568" cy="487362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19D2E1-4B17-4608-961E-2C4719855E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71600" y="3058510"/>
            <a:ext cx="3932237" cy="28025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5A3535-184C-438C-AE91-9C42B7C5AF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E0B7D-2260-4809-8F0A-9E5F3E24F169}" type="datetime2">
              <a:rPr lang="en-US" smtClean="0"/>
              <a:t>Friday, June 3, 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F6DBC3-4A58-42BA-9B55-A9A7251037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4E6563-0AB6-4038-A12B-A259552DB6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13653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9702C5-1E3B-4C62-A538-59BB57286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987552"/>
            <a:ext cx="3932237" cy="1892808"/>
          </a:xfrm>
        </p:spPr>
        <p:txBody>
          <a:bodyPr anchor="b"/>
          <a:lstStyle>
            <a:lvl1pPr>
              <a:defRPr sz="3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E2CF574-95CE-4E60-B2CF-3B5B4F33A7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505319" y="987425"/>
            <a:ext cx="583324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039F7C-C735-4356-8B04-89E1904795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71600" y="3033286"/>
            <a:ext cx="3932237" cy="283570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E706DF-52A3-4F34-9BF5-E1ACD5D542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E4735-C637-46A3-94EB-AB3AC4188D2F}" type="datetime2">
              <a:rPr lang="en-US" smtClean="0"/>
              <a:t>Friday, June 3, 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B25E53-E72E-4110-BB6B-3477F56C3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686F8F-3D62-4CEC-AD9A-B70848E6A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5517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DC3B6-2D75-4EC4-9120-88DCE0EA61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4B06CB-A0FE-4499-B674-90C8C281A5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7FD700-765A-4DE6-A8EC-9D9D92FCBB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E98AF-4574-4509-BF7A-519ACD5BF826}" type="datetime2">
              <a:rPr lang="en-US" smtClean="0"/>
              <a:t>Friday, June 3, 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4664EC-C4B1-4D14-9ED3-14C6CCBFFC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DF5526-E518-4133-9F44-D812576C10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7759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F62998-15B1-4CA8-8C60-7801001F806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838899"/>
            <a:ext cx="2628900" cy="48493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11AE278-0885-4594-AB09-120344C7D8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49235" y="838900"/>
            <a:ext cx="7723265" cy="48493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B850CC-FB43-4988-8D4E-9C54C20185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D97D4-9636-490F-85D0-E926C2B6F3B1}" type="datetime2">
              <a:rPr lang="en-US" smtClean="0"/>
              <a:t>Friday, June 3, 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A70300-3853-4FB4-A084-CF6E5CF2BD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DBAFB0-25AA-4B69-8418-418F47A92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4817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CF2F3BB-127D-44BC-A8EF-A8BB5F5911CA}"/>
              </a:ext>
            </a:extLst>
          </p:cNvPr>
          <p:cNvSpPr/>
          <p:nvPr/>
        </p:nvSpPr>
        <p:spPr>
          <a:xfrm rot="10800000" flipH="1">
            <a:off x="0" y="6401226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10D1F30-F118-4A1F-A48F-7E5706959F64}"/>
              </a:ext>
            </a:extLst>
          </p:cNvPr>
          <p:cNvSpPr/>
          <p:nvPr/>
        </p:nvSpPr>
        <p:spPr>
          <a:xfrm flipH="1">
            <a:off x="4038602" y="6401228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AE890C-17CE-44C0-BDED-BA68F92A84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795528"/>
            <a:ext cx="10241280" cy="1234440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10A6E-46D1-42CF-996C-2207737FB8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2112264"/>
            <a:ext cx="10241280" cy="395935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5B5247-D236-462B-BCE0-2A24DF75B0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spc="300" baseline="0">
                <a:solidFill>
                  <a:srgbClr val="FFFFFF"/>
                </a:solidFill>
              </a:defRPr>
            </a:lvl1pPr>
          </a:lstStyle>
          <a:p>
            <a:fld id="{AE0C963C-C1DB-4AFD-9DDC-0691666BF49B}" type="datetime2">
              <a:rPr lang="en-US" smtClean="0"/>
              <a:pPr/>
              <a:t>Friday, June 3, 2022</a:t>
            </a:fld>
            <a:endParaRPr lang="en-US" cap="all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155C58-7DDF-4CD4-96AD-F9CC844D84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b="1">
                <a:solidFill>
                  <a:schemeClr val="tx1"/>
                </a:solidFill>
                <a:latin typeface="+mj-lt"/>
              </a:defRPr>
            </a:lvl1pPr>
          </a:lstStyle>
          <a:p>
            <a:pPr algn="l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495647-A849-45D9-BC71-46A12E6DE4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fld id="{C01389E6-C847-4AD0-B56D-D205B2EAB1EE}" type="slidenum">
              <a:rPr lang="en-US" smtClean="0"/>
              <a:pPr/>
              <a:t>‹#›</a:t>
            </a:fld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2219848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1" i="0" kern="1200" cap="all" spc="7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10.png"/><Relationship Id="rId7" Type="http://schemas.openxmlformats.org/officeDocument/2006/relationships/diagramColors" Target="../diagrams/colors2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diagramLayout" Target="../diagrams/layout5.xml"/><Relationship Id="rId7" Type="http://schemas.openxmlformats.org/officeDocument/2006/relationships/image" Target="../media/image2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D896123-1B32-4CB1-B2ED-E34BBC26B4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3" descr="Abstract red geometric pattern">
            <a:extLst>
              <a:ext uri="{FF2B5EF4-FFF2-40B4-BE49-F238E27FC236}">
                <a16:creationId xmlns:a16="http://schemas.microsoft.com/office/drawing/2014/main" id="{CA42C207-60DC-CC83-7AAC-CC4B6D6DA39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767" b="7969"/>
          <a:stretch/>
        </p:blipFill>
        <p:spPr>
          <a:xfrm>
            <a:off x="20" y="-1"/>
            <a:ext cx="12191980" cy="6857571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F57DA40C-10B8-4678-8433-AA03ED65E9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2852792" y="-429"/>
            <a:ext cx="9339206" cy="6858000"/>
          </a:xfrm>
          <a:prstGeom prst="rect">
            <a:avLst/>
          </a:prstGeom>
          <a:gradFill>
            <a:gsLst>
              <a:gs pos="58000">
                <a:schemeClr val="tx1">
                  <a:alpha val="30000"/>
                </a:schemeClr>
              </a:gs>
              <a:gs pos="33000">
                <a:schemeClr val="tx1">
                  <a:alpha val="20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>
                  <a:alpha val="3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D88A04D-5850-E956-E506-24E68C7610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387626" y="1459207"/>
            <a:ext cx="12579626" cy="3482386"/>
          </a:xfrm>
        </p:spPr>
        <p:txBody>
          <a:bodyPr anchor="t">
            <a:normAutofit/>
          </a:bodyPr>
          <a:lstStyle/>
          <a:p>
            <a:pPr algn="r"/>
            <a:r>
              <a:rPr lang="en-US" sz="3600" dirty="0">
                <a:solidFill>
                  <a:schemeClr val="bg1"/>
                </a:solidFill>
              </a:rPr>
              <a:t>Automated unit testing of hydrologic modeling software with Ci/cd and </a:t>
            </a:r>
            <a:r>
              <a:rPr lang="en-US" sz="3600" dirty="0" err="1">
                <a:solidFill>
                  <a:schemeClr val="bg1"/>
                </a:solidFill>
              </a:rPr>
              <a:t>jenkins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1ADD92-02D9-DB0D-01B5-EC4759F999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55636" y="5315446"/>
            <a:ext cx="8462439" cy="1136468"/>
          </a:xfrm>
        </p:spPr>
        <p:txBody>
          <a:bodyPr>
            <a:normAutofit/>
          </a:bodyPr>
          <a:lstStyle/>
          <a:p>
            <a:pPr algn="r"/>
            <a:r>
              <a:rPr lang="en-US" dirty="0" err="1">
                <a:solidFill>
                  <a:schemeClr val="bg1"/>
                </a:solidFill>
              </a:rPr>
              <a:t>levi</a:t>
            </a:r>
            <a:r>
              <a:rPr lang="en-US" dirty="0">
                <a:solidFill>
                  <a:schemeClr val="bg1"/>
                </a:solidFill>
              </a:rPr>
              <a:t> Connelly, Melody </a:t>
            </a:r>
            <a:r>
              <a:rPr lang="en-US" dirty="0" err="1">
                <a:solidFill>
                  <a:schemeClr val="bg1"/>
                </a:solidFill>
              </a:rPr>
              <a:t>hammel</a:t>
            </a:r>
            <a:r>
              <a:rPr lang="en-US" dirty="0">
                <a:solidFill>
                  <a:schemeClr val="bg1"/>
                </a:solidFill>
              </a:rPr>
              <a:t> (presenter), Benjamin </a:t>
            </a:r>
            <a:r>
              <a:rPr lang="en-US" dirty="0" err="1">
                <a:solidFill>
                  <a:schemeClr val="bg1"/>
                </a:solidFill>
              </a:rPr>
              <a:t>eger</a:t>
            </a:r>
            <a:r>
              <a:rPr lang="en-US" dirty="0">
                <a:solidFill>
                  <a:schemeClr val="bg1"/>
                </a:solidFill>
              </a:rPr>
              <a:t>, </a:t>
            </a:r>
            <a:r>
              <a:rPr lang="en-US" dirty="0" err="1">
                <a:solidFill>
                  <a:schemeClr val="bg1"/>
                </a:solidFill>
              </a:rPr>
              <a:t>lan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lin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6FF3D9AA-2746-40BA-A174-3C45EA458C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0BF160C-EC5F-45F5-9B8D-197AFA37BB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11659CC-494F-2BEC-17A2-EACA64C72604}"/>
              </a:ext>
            </a:extLst>
          </p:cNvPr>
          <p:cNvSpPr txBox="1"/>
          <p:nvPr/>
        </p:nvSpPr>
        <p:spPr>
          <a:xfrm>
            <a:off x="79513" y="5703780"/>
            <a:ext cx="12598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SEKE 2022</a:t>
            </a:r>
          </a:p>
          <a:p>
            <a:r>
              <a:rPr lang="en-US" dirty="0">
                <a:solidFill>
                  <a:schemeClr val="bg1"/>
                </a:solidFill>
              </a:rPr>
              <a:t>July 1, 2022</a:t>
            </a:r>
          </a:p>
        </p:txBody>
      </p:sp>
      <p:pic>
        <p:nvPicPr>
          <p:cNvPr id="1026" name="Picture 2" descr="NSF Logo | NSF - National Science Foundation">
            <a:extLst>
              <a:ext uri="{FF2B5EF4-FFF2-40B4-BE49-F238E27FC236}">
                <a16:creationId xmlns:a16="http://schemas.microsoft.com/office/drawing/2014/main" id="{A1E6C52A-C018-9200-7EE4-19D72E3462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5103" y="89082"/>
            <a:ext cx="1106947" cy="1112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BDDDF463-045A-2784-F28F-EA940AA698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19617" y="237225"/>
            <a:ext cx="2407920" cy="816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1339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8">
            <a:extLst>
              <a:ext uri="{FF2B5EF4-FFF2-40B4-BE49-F238E27FC236}">
                <a16:creationId xmlns:a16="http://schemas.microsoft.com/office/drawing/2014/main" id="{06E6C0C3-A448-4D8B-86C7-3C83B7E4A6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10551A8-0B37-4392-F173-0CBDCA6EA0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3190" y="1028700"/>
            <a:ext cx="3330452" cy="4472690"/>
          </a:xfrm>
        </p:spPr>
        <p:txBody>
          <a:bodyPr anchor="ctr">
            <a:normAutofit/>
          </a:bodyPr>
          <a:lstStyle/>
          <a:p>
            <a:r>
              <a:rPr lang="en-US" sz="3200"/>
              <a:t>overview</a:t>
            </a:r>
          </a:p>
        </p:txBody>
      </p:sp>
      <p:sp>
        <p:nvSpPr>
          <p:cNvPr id="19" name="Rectangle 10">
            <a:extLst>
              <a:ext uri="{FF2B5EF4-FFF2-40B4-BE49-F238E27FC236}">
                <a16:creationId xmlns:a16="http://schemas.microsoft.com/office/drawing/2014/main" id="{EF1326A3-CBDD-4503-8C40-806B4ABF4F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8741"/>
            <a:ext cx="12192000" cy="449256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12">
            <a:extLst>
              <a:ext uri="{FF2B5EF4-FFF2-40B4-BE49-F238E27FC236}">
                <a16:creationId xmlns:a16="http://schemas.microsoft.com/office/drawing/2014/main" id="{5910698D-E436-464E-9DE4-F9FB349FD9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8316"/>
            <a:ext cx="8153398" cy="449684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68000"/>
                </a:schemeClr>
              </a:gs>
              <a:gs pos="99000">
                <a:schemeClr val="accent2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2" name="Content Placeholder 2">
            <a:extLst>
              <a:ext uri="{FF2B5EF4-FFF2-40B4-BE49-F238E27FC236}">
                <a16:creationId xmlns:a16="http://schemas.microsoft.com/office/drawing/2014/main" id="{EC95536B-733A-6E29-F3A2-1DA473F4DF4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31450572"/>
              </p:ext>
            </p:extLst>
          </p:nvPr>
        </p:nvGraphicFramePr>
        <p:xfrm>
          <a:off x="5172741" y="882502"/>
          <a:ext cx="6177516" cy="48697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2374403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Rectangle 58">
            <a:extLst>
              <a:ext uri="{FF2B5EF4-FFF2-40B4-BE49-F238E27FC236}">
                <a16:creationId xmlns:a16="http://schemas.microsoft.com/office/drawing/2014/main" id="{BD4C0BBB-0042-4603-A226-6117F3FD5B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EC44F520-2598-460E-9F91-B02F60830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63" name="Rectangle 62">
            <a:extLst>
              <a:ext uri="{FF2B5EF4-FFF2-40B4-BE49-F238E27FC236}">
                <a16:creationId xmlns:a16="http://schemas.microsoft.com/office/drawing/2014/main" id="{1DBC8414-BE7E-4B6C-A114-B2C3795C88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0EC398C5-5C2E-4038-9DB3-DE2B5A9BEF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09318" y="1410082"/>
            <a:ext cx="6858000" cy="4037835"/>
          </a:xfrm>
          <a:prstGeom prst="rect">
            <a:avLst/>
          </a:prstGeom>
          <a:gradFill>
            <a:gsLst>
              <a:gs pos="8000">
                <a:schemeClr val="accent6"/>
              </a:gs>
              <a:gs pos="100000">
                <a:schemeClr val="accent5">
                  <a:alpha val="89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A2F10B26-073B-4B10-8AAA-161242DD82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153806" y="1153804"/>
            <a:ext cx="6346209" cy="4038601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99000">
                <a:schemeClr val="accent2">
                  <a:alpha val="92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610DBBC7-698F-4A54-B1CB-A99F9CC356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59574" y="3578975"/>
            <a:ext cx="2502407" cy="4055644"/>
          </a:xfrm>
          <a:prstGeom prst="rect">
            <a:avLst/>
          </a:prstGeom>
          <a:gradFill>
            <a:gsLst>
              <a:gs pos="2000">
                <a:schemeClr val="accent5">
                  <a:alpha val="28000"/>
                </a:schemeClr>
              </a:gs>
              <a:gs pos="100000">
                <a:schemeClr val="accent4">
                  <a:alpha val="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DE6E822A-8BCF-432C-83E6-BBE821476C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13000">
                <a:schemeClr val="accent4">
                  <a:lumMod val="20000"/>
                  <a:lumOff val="80000"/>
                  <a:alpha val="2000"/>
                </a:schemeClr>
              </a:gs>
              <a:gs pos="100000">
                <a:schemeClr val="accent6">
                  <a:alpha val="29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9A7F3F-59D6-AE2F-2667-1D6F2C52C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243" y="681317"/>
            <a:ext cx="3236613" cy="3406187"/>
          </a:xfrm>
        </p:spPr>
        <p:txBody>
          <a:bodyPr vert="horz" lIns="0" tIns="0" rIns="0" bIns="0" rtlCol="0" anchor="b">
            <a:normAutofit/>
          </a:bodyPr>
          <a:lstStyle/>
          <a:p>
            <a:pPr algn="r"/>
            <a:r>
              <a:rPr lang="en-US" sz="2500" spc="750">
                <a:solidFill>
                  <a:schemeClr val="bg1"/>
                </a:solidFill>
              </a:rPr>
              <a:t>The NSF CyberWater Project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C6A24B-76A0-F40E-E2B6-7B4F56EF5E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4243" y="4800600"/>
            <a:ext cx="3230603" cy="1538784"/>
          </a:xfrm>
        </p:spPr>
        <p:txBody>
          <a:bodyPr vert="horz" lIns="0" tIns="0" rIns="0" bIns="0" rtlCol="0">
            <a:normAutofit/>
          </a:bodyPr>
          <a:lstStyle/>
          <a:p>
            <a:pPr marL="0" indent="0" algn="r">
              <a:lnSpc>
                <a:spcPct val="150000"/>
              </a:lnSpc>
              <a:buNone/>
            </a:pPr>
            <a:r>
              <a:rPr lang="en-US" sz="1200" b="1" cap="all" spc="600" dirty="0">
                <a:solidFill>
                  <a:schemeClr val="bg1"/>
                </a:solidFill>
              </a:rPr>
              <a:t>Software designed for water science to reduce user time and effort in modeling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F2542F8-F685-16BF-F886-AD073DF9361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264" b="2091"/>
          <a:stretch/>
        </p:blipFill>
        <p:spPr>
          <a:xfrm>
            <a:off x="4038597" y="-6169"/>
            <a:ext cx="8153403" cy="687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9312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3CBB9B1-7B7D-4BA1-A1AF-572168B395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4349465-CAC0-EF99-DC06-8DC336F463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3" y="457201"/>
            <a:ext cx="3091607" cy="1727643"/>
          </a:xfrm>
        </p:spPr>
        <p:txBody>
          <a:bodyPr anchor="b">
            <a:normAutofit/>
          </a:bodyPr>
          <a:lstStyle/>
          <a:p>
            <a:r>
              <a:rPr lang="en-US" sz="2800" dirty="0"/>
              <a:t>Testing challenge #1</a:t>
            </a:r>
          </a:p>
        </p:txBody>
      </p:sp>
      <p:pic>
        <p:nvPicPr>
          <p:cNvPr id="5" name="Picture 4" descr="Graphical user interface, diagram&#10;&#10;Description automatically generated">
            <a:extLst>
              <a:ext uri="{FF2B5EF4-FFF2-40B4-BE49-F238E27FC236}">
                <a16:creationId xmlns:a16="http://schemas.microsoft.com/office/drawing/2014/main" id="{51AC68A0-7E75-E1CF-2966-E312EB7ED91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59" t="-7" r="31508" b="7"/>
          <a:stretch/>
        </p:blipFill>
        <p:spPr>
          <a:xfrm>
            <a:off x="-4" y="-423"/>
            <a:ext cx="8115280" cy="6408311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7861F0-6BFA-2067-BAE8-FF4CF0FBB1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43193" y="2530549"/>
            <a:ext cx="2942813" cy="3428124"/>
          </a:xfrm>
        </p:spPr>
        <p:txBody>
          <a:bodyPr>
            <a:normAutofit/>
          </a:bodyPr>
          <a:lstStyle/>
          <a:p>
            <a:r>
              <a:rPr lang="en-US" sz="1400" i="1" dirty="0" err="1"/>
              <a:t>CyberWater</a:t>
            </a:r>
            <a:r>
              <a:rPr lang="en-US" sz="1400" dirty="0"/>
              <a:t> is built on </a:t>
            </a:r>
            <a:r>
              <a:rPr lang="en-US" sz="1400" i="1" dirty="0" err="1"/>
              <a:t>VisTrails</a:t>
            </a:r>
            <a:r>
              <a:rPr lang="en-US" sz="1400" dirty="0"/>
              <a:t>, which is legacy software with tightly-coupled front- and back-ends</a:t>
            </a:r>
          </a:p>
          <a:p>
            <a:r>
              <a:rPr lang="en-US" sz="1400" dirty="0"/>
              <a:t>It’s difficult to unit test the software in the back-end without interacting with the front-end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07741FC-B544-4A6E-B831-6789D04233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6408741"/>
            <a:ext cx="12191998" cy="449257"/>
          </a:xfrm>
          <a:prstGeom prst="rect">
            <a:avLst/>
          </a:prstGeom>
          <a:gradFill>
            <a:gsLst>
              <a:gs pos="34000">
                <a:schemeClr val="accent4">
                  <a:alpha val="73000"/>
                </a:schemeClr>
              </a:gs>
              <a:gs pos="100000">
                <a:schemeClr val="accent5">
                  <a:alpha val="89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F0BE7ED-7814-4273-B18A-F26CC03803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6408314"/>
            <a:ext cx="8115300" cy="449258"/>
          </a:xfrm>
          <a:prstGeom prst="rect">
            <a:avLst/>
          </a:prstGeom>
          <a:gradFill>
            <a:gsLst>
              <a:gs pos="22000">
                <a:schemeClr val="accent5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7802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9626A2-2EAE-2122-97E9-921D2CDB97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9211" y="169164"/>
            <a:ext cx="10013577" cy="1234440"/>
          </a:xfrm>
        </p:spPr>
        <p:txBody>
          <a:bodyPr>
            <a:normAutofit/>
          </a:bodyPr>
          <a:lstStyle/>
          <a:p>
            <a:pPr algn="ctr"/>
            <a:r>
              <a:rPr lang="en-US" sz="3200" dirty="0"/>
              <a:t>a novel technique: object-method replacement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87994C-01AF-38E8-4CA6-CA7D87C6AB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8494" y="1469166"/>
            <a:ext cx="10241280" cy="3959352"/>
          </a:xfrm>
        </p:spPr>
        <p:txBody>
          <a:bodyPr/>
          <a:lstStyle/>
          <a:p>
            <a:r>
              <a:rPr lang="en-US" dirty="0"/>
              <a:t>A novel technique that helps resolve model-view violations to test code in the back-end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06A84B0-0D02-3EAE-1113-5C93BDC3C33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141" t="22103" r="10181" b="22782"/>
          <a:stretch/>
        </p:blipFill>
        <p:spPr>
          <a:xfrm>
            <a:off x="3206246" y="2055789"/>
            <a:ext cx="5627393" cy="139800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95F565C-254F-5C7A-A372-A809430253C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569" t="41116" r="8036" b="42077"/>
          <a:stretch/>
        </p:blipFill>
        <p:spPr>
          <a:xfrm>
            <a:off x="2115669" y="4140480"/>
            <a:ext cx="7808546" cy="31376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4E8278F-A4E0-2163-F91E-829ADD520A2B}"/>
              </a:ext>
            </a:extLst>
          </p:cNvPr>
          <p:cNvSpPr txBox="1"/>
          <p:nvPr/>
        </p:nvSpPr>
        <p:spPr>
          <a:xfrm>
            <a:off x="5671930" y="3612469"/>
            <a:ext cx="6960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Or…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8CE7071-3CE6-2391-7B4C-3ABD272F09A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750" t="37635" r="6177" b="32563"/>
          <a:stretch/>
        </p:blipFill>
        <p:spPr>
          <a:xfrm>
            <a:off x="1278958" y="5236555"/>
            <a:ext cx="9481968" cy="51504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2FE3B34-6931-30EF-4E4B-AABC8FDD5C1A}"/>
              </a:ext>
            </a:extLst>
          </p:cNvPr>
          <p:cNvSpPr txBox="1"/>
          <p:nvPr/>
        </p:nvSpPr>
        <p:spPr>
          <a:xfrm>
            <a:off x="5671930" y="4720636"/>
            <a:ext cx="6960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Or…</a:t>
            </a:r>
          </a:p>
        </p:txBody>
      </p:sp>
    </p:spTree>
    <p:extLst>
      <p:ext uri="{BB962C8B-B14F-4D97-AF65-F5344CB8AC3E}">
        <p14:creationId xmlns:p14="http://schemas.microsoft.com/office/powerpoint/2010/main" val="5741545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" name="Rectangle 40">
            <a:extLst>
              <a:ext uri="{FF2B5EF4-FFF2-40B4-BE49-F238E27FC236}">
                <a16:creationId xmlns:a16="http://schemas.microsoft.com/office/drawing/2014/main" id="{7DE2C2FD-E004-4D9F-8114-036DC61BD3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E193C51-1862-F783-5DC7-D1B03B9334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1" y="457199"/>
            <a:ext cx="9556320" cy="1009523"/>
          </a:xfrm>
        </p:spPr>
        <p:txBody>
          <a:bodyPr vert="horz" lIns="0" tIns="0" rIns="0" bIns="0" rtlCol="0">
            <a:normAutofit/>
          </a:bodyPr>
          <a:lstStyle/>
          <a:p>
            <a:pPr algn="r">
              <a:lnSpc>
                <a:spcPct val="90000"/>
              </a:lnSpc>
            </a:pPr>
            <a:r>
              <a:rPr lang="en-US" spc="750"/>
              <a:t>Object-method replacement</a:t>
            </a:r>
          </a:p>
        </p:txBody>
      </p:sp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A9A0562A-C845-4B5F-5F84-C7D56A525F8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514" t="2436" r="-150" b="-2205"/>
          <a:stretch/>
        </p:blipFill>
        <p:spPr>
          <a:xfrm>
            <a:off x="1783978" y="2827027"/>
            <a:ext cx="8148603" cy="1009522"/>
          </a:xfrm>
          <a:prstGeom prst="rect">
            <a:avLst/>
          </a:prstGeom>
        </p:spPr>
      </p:pic>
      <p:pic>
        <p:nvPicPr>
          <p:cNvPr id="10" name="Picture 9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28CE5D2A-28B5-EB70-DD56-E943E0B8415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873" t="35938" r="8850" b="29313"/>
          <a:stretch/>
        </p:blipFill>
        <p:spPr>
          <a:xfrm>
            <a:off x="1783978" y="1906791"/>
            <a:ext cx="7140391" cy="691876"/>
          </a:xfrm>
          <a:prstGeom prst="rect">
            <a:avLst/>
          </a:prstGeom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8FC204CD-18A5-4523-8283-B1288474E9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395C168E-B52D-46FA-9CE0-8C26504739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60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7" name="Content Placeholder 2">
            <a:extLst>
              <a:ext uri="{FF2B5EF4-FFF2-40B4-BE49-F238E27FC236}">
                <a16:creationId xmlns:a16="http://schemas.microsoft.com/office/drawing/2014/main" id="{1D2F9C28-A032-156E-D9FA-08505CA0570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21312433"/>
              </p:ext>
            </p:extLst>
          </p:nvPr>
        </p:nvGraphicFramePr>
        <p:xfrm>
          <a:off x="1371601" y="4457700"/>
          <a:ext cx="9444121" cy="19426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1945850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26">
            <a:extLst>
              <a:ext uri="{FF2B5EF4-FFF2-40B4-BE49-F238E27FC236}">
                <a16:creationId xmlns:a16="http://schemas.microsoft.com/office/drawing/2014/main" id="{0DAE16DC-24DF-4957-88AE-404BBE4E6D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28">
            <a:extLst>
              <a:ext uri="{FF2B5EF4-FFF2-40B4-BE49-F238E27FC236}">
                <a16:creationId xmlns:a16="http://schemas.microsoft.com/office/drawing/2014/main" id="{9BE9CC48-8F55-4830-A549-78BEE8EF85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9136"/>
            <a:ext cx="6096000" cy="6867136"/>
          </a:xfrm>
          <a:prstGeom prst="rect">
            <a:avLst/>
          </a:prstGeom>
          <a:gradFill>
            <a:gsLst>
              <a:gs pos="8000">
                <a:schemeClr val="accent6"/>
              </a:gs>
              <a:gs pos="100000">
                <a:schemeClr val="accent5">
                  <a:alpha val="89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0">
            <a:extLst>
              <a:ext uri="{FF2B5EF4-FFF2-40B4-BE49-F238E27FC236}">
                <a16:creationId xmlns:a16="http://schemas.microsoft.com/office/drawing/2014/main" id="{94343ECA-CAAC-4723-88DF-CAFF1E3668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57200" y="17416"/>
            <a:ext cx="5638800" cy="6840584"/>
          </a:xfrm>
          <a:prstGeom prst="rect">
            <a:avLst/>
          </a:prstGeom>
          <a:gradFill>
            <a:gsLst>
              <a:gs pos="24000">
                <a:schemeClr val="accent5">
                  <a:lumMod val="60000"/>
                  <a:lumOff val="40000"/>
                  <a:alpha val="0"/>
                </a:schemeClr>
              </a:gs>
              <a:gs pos="99000">
                <a:schemeClr val="accent2">
                  <a:alpha val="8500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38DAD46-AF62-4150-B04A-2C43CC32F3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63202" y="154064"/>
            <a:ext cx="6422401" cy="6096002"/>
          </a:xfrm>
          <a:prstGeom prst="rect">
            <a:avLst/>
          </a:prstGeom>
          <a:gradFill>
            <a:gsLst>
              <a:gs pos="2000">
                <a:schemeClr val="accent5">
                  <a:alpha val="28000"/>
                </a:schemeClr>
              </a:gs>
              <a:gs pos="78000">
                <a:schemeClr val="accent4">
                  <a:alpha val="0"/>
                </a:schemeClr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07938667-559E-4312-AE99-7A213F4535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4907757">
            <a:off x="-619013" y="1524958"/>
            <a:ext cx="4648282" cy="4433301"/>
          </a:xfrm>
          <a:custGeom>
            <a:avLst/>
            <a:gdLst>
              <a:gd name="connsiteX0" fmla="*/ 4465639 w 4648282"/>
              <a:gd name="connsiteY0" fmla="*/ 3013821 h 4433301"/>
              <a:gd name="connsiteX1" fmla="*/ 2324141 w 4648282"/>
              <a:gd name="connsiteY1" fmla="*/ 4433301 h 4433301"/>
              <a:gd name="connsiteX2" fmla="*/ 0 w 4648282"/>
              <a:gd name="connsiteY2" fmla="*/ 2109160 h 4433301"/>
              <a:gd name="connsiteX3" fmla="*/ 1216317 w 4648282"/>
              <a:gd name="connsiteY3" fmla="*/ 65530 h 4433301"/>
              <a:gd name="connsiteX4" fmla="*/ 1352350 w 4648282"/>
              <a:gd name="connsiteY4" fmla="*/ 0 h 4433301"/>
              <a:gd name="connsiteX5" fmla="*/ 4475994 w 4648282"/>
              <a:gd name="connsiteY5" fmla="*/ 1232791 h 4433301"/>
              <a:gd name="connsiteX6" fmla="*/ 4543793 w 4648282"/>
              <a:gd name="connsiteY6" fmla="*/ 1418031 h 4433301"/>
              <a:gd name="connsiteX7" fmla="*/ 4648282 w 4648282"/>
              <a:gd name="connsiteY7" fmla="*/ 2109160 h 4433301"/>
              <a:gd name="connsiteX8" fmla="*/ 4465639 w 4648282"/>
              <a:gd name="connsiteY8" fmla="*/ 3013821 h 4433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648282" h="4433301">
                <a:moveTo>
                  <a:pt x="4465639" y="3013821"/>
                </a:moveTo>
                <a:cubicBezTo>
                  <a:pt x="4112816" y="3847990"/>
                  <a:pt x="3286832" y="4433301"/>
                  <a:pt x="2324141" y="4433301"/>
                </a:cubicBezTo>
                <a:cubicBezTo>
                  <a:pt x="1040553" y="4433301"/>
                  <a:pt x="0" y="3392748"/>
                  <a:pt x="0" y="2109160"/>
                </a:cubicBezTo>
                <a:cubicBezTo>
                  <a:pt x="0" y="1226693"/>
                  <a:pt x="491824" y="459098"/>
                  <a:pt x="1216317" y="65530"/>
                </a:cubicBezTo>
                <a:lnTo>
                  <a:pt x="1352350" y="0"/>
                </a:lnTo>
                <a:lnTo>
                  <a:pt x="4475994" y="1232791"/>
                </a:lnTo>
                <a:lnTo>
                  <a:pt x="4543793" y="1418031"/>
                </a:lnTo>
                <a:cubicBezTo>
                  <a:pt x="4611700" y="1636359"/>
                  <a:pt x="4648282" y="1868487"/>
                  <a:pt x="4648282" y="2109160"/>
                </a:cubicBezTo>
                <a:cubicBezTo>
                  <a:pt x="4648282" y="2430057"/>
                  <a:pt x="4583247" y="2735764"/>
                  <a:pt x="4465639" y="3013821"/>
                </a:cubicBezTo>
                <a:close/>
              </a:path>
            </a:pathLst>
          </a:custGeom>
          <a:gradFill>
            <a:gsLst>
              <a:gs pos="31000">
                <a:schemeClr val="accent6">
                  <a:alpha val="10000"/>
                </a:schemeClr>
              </a:gs>
              <a:gs pos="85000">
                <a:schemeClr val="accent6">
                  <a:lumMod val="60000"/>
                  <a:lumOff val="40000"/>
                  <a:alpha val="21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6F551441-973C-4D62-A067-55315F7747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517670" y="1253114"/>
            <a:ext cx="6840582" cy="4316082"/>
          </a:xfrm>
          <a:prstGeom prst="rect">
            <a:avLst/>
          </a:prstGeom>
          <a:gradFill>
            <a:gsLst>
              <a:gs pos="44000">
                <a:schemeClr val="tx2">
                  <a:lumMod val="75000"/>
                  <a:lumOff val="25000"/>
                  <a:alpha val="11000"/>
                </a:schemeClr>
              </a:gs>
              <a:gs pos="99000">
                <a:schemeClr val="accent2">
                  <a:alpha val="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8C0E458-F941-3153-CB94-92BB42BF24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220" y="3846021"/>
            <a:ext cx="3550030" cy="1159949"/>
          </a:xfrm>
        </p:spPr>
        <p:txBody>
          <a:bodyPr anchor="ctr">
            <a:normAutofit fontScale="90000"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Testing challenge #2</a:t>
            </a:r>
          </a:p>
        </p:txBody>
      </p:sp>
      <p:pic>
        <p:nvPicPr>
          <p:cNvPr id="6" name="Picture 5" descr="Text&#10;&#10;Description automatically generated">
            <a:extLst>
              <a:ext uri="{FF2B5EF4-FFF2-40B4-BE49-F238E27FC236}">
                <a16:creationId xmlns:a16="http://schemas.microsoft.com/office/drawing/2014/main" id="{366AAEB5-2E80-BA35-A006-C6302CBBE9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14" y="-35691"/>
            <a:ext cx="4445711" cy="3634367"/>
          </a:xfrm>
          <a:prstGeom prst="rect">
            <a:avLst/>
          </a:prstGeom>
        </p:spPr>
      </p:pic>
      <p:pic>
        <p:nvPicPr>
          <p:cNvPr id="5" name="Picture 4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FF1543E5-B9A3-AF12-AF2A-04969C90F8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7961" y="3545379"/>
            <a:ext cx="3861778" cy="287702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C87BAA-7A08-B065-1E28-64ECFF1B67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89323" y="693271"/>
            <a:ext cx="3460173" cy="5446903"/>
          </a:xfrm>
        </p:spPr>
        <p:txBody>
          <a:bodyPr anchor="ctr">
            <a:normAutofit/>
          </a:bodyPr>
          <a:lstStyle/>
          <a:p>
            <a:r>
              <a:rPr lang="en-US" sz="1600" dirty="0"/>
              <a:t>The </a:t>
            </a:r>
            <a:r>
              <a:rPr lang="en-US" sz="1600" i="1" dirty="0" err="1"/>
              <a:t>CyberWater</a:t>
            </a:r>
            <a:r>
              <a:rPr lang="en-US" sz="1600" dirty="0"/>
              <a:t> team consists of developers with diverse backgrounds</a:t>
            </a:r>
          </a:p>
          <a:p>
            <a:r>
              <a:rPr lang="en-US" sz="1600" dirty="0"/>
              <a:t>Code that causes a fault could potentially be pushed to the repository</a:t>
            </a:r>
          </a:p>
          <a:p>
            <a:r>
              <a:rPr lang="en-US" sz="1600" dirty="0"/>
              <a:t>The </a:t>
            </a:r>
            <a:r>
              <a:rPr lang="en-US" sz="1600" i="1" dirty="0"/>
              <a:t>master</a:t>
            </a:r>
            <a:r>
              <a:rPr lang="en-US" sz="1600" dirty="0"/>
              <a:t> branch of the repository needs to be kept in a production-ready state</a:t>
            </a:r>
          </a:p>
        </p:txBody>
      </p:sp>
    </p:spTree>
    <p:extLst>
      <p:ext uri="{BB962C8B-B14F-4D97-AF65-F5344CB8AC3E}">
        <p14:creationId xmlns:p14="http://schemas.microsoft.com/office/powerpoint/2010/main" val="10108038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A1895C-D5DE-2D7D-CFD8-BA0F4A24E3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-234837"/>
            <a:ext cx="10241280" cy="1234440"/>
          </a:xfrm>
        </p:spPr>
        <p:txBody>
          <a:bodyPr/>
          <a:lstStyle/>
          <a:p>
            <a:r>
              <a:rPr lang="en-US" dirty="0"/>
              <a:t>Unit testing frameworks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2B709C-A3E3-F3C1-BE33-92E9AC7609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191420"/>
            <a:ext cx="4724400" cy="3959352"/>
          </a:xfrm>
        </p:spPr>
        <p:txBody>
          <a:bodyPr/>
          <a:lstStyle/>
          <a:p>
            <a:r>
              <a:rPr lang="en-US" i="1" dirty="0" err="1"/>
              <a:t>Ptest</a:t>
            </a:r>
            <a:endParaRPr lang="en-US" i="1" dirty="0"/>
          </a:p>
          <a:p>
            <a:pPr lvl="1"/>
            <a:r>
              <a:rPr lang="en-US" dirty="0"/>
              <a:t>Graphical test report</a:t>
            </a:r>
          </a:p>
          <a:p>
            <a:pPr lvl="1"/>
            <a:r>
              <a:rPr lang="en-US" dirty="0"/>
              <a:t>Decorators</a:t>
            </a:r>
          </a:p>
          <a:p>
            <a:pPr lvl="1"/>
            <a:r>
              <a:rPr lang="en-US" dirty="0"/>
              <a:t>Unique logging system with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preporter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1A293D3-8EDB-59B4-16FC-62A4CC1FCA4D}"/>
              </a:ext>
            </a:extLst>
          </p:cNvPr>
          <p:cNvSpPr txBox="1">
            <a:spLocks/>
          </p:cNvSpPr>
          <p:nvPr/>
        </p:nvSpPr>
        <p:spPr>
          <a:xfrm>
            <a:off x="6096000" y="1191420"/>
            <a:ext cx="4724400" cy="395935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i="1" dirty="0" err="1"/>
              <a:t>Unittest</a:t>
            </a:r>
            <a:endParaRPr lang="en-US" i="1" dirty="0"/>
          </a:p>
          <a:p>
            <a:pPr lvl="1"/>
            <a:r>
              <a:rPr lang="en-US" dirty="0"/>
              <a:t>Support for Jenkins</a:t>
            </a:r>
          </a:p>
          <a:p>
            <a:pPr lvl="1"/>
            <a:r>
              <a:rPr lang="en-US" dirty="0"/>
              <a:t>Commonly used</a:t>
            </a:r>
          </a:p>
          <a:p>
            <a:pPr lvl="1"/>
            <a:r>
              <a:rPr lang="en-US" dirty="0"/>
              <a:t>Built-in to Python</a:t>
            </a:r>
          </a:p>
        </p:txBody>
      </p:sp>
      <p:pic>
        <p:nvPicPr>
          <p:cNvPr id="8" name="Picture 7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D72DA1D3-EA23-F9BC-0D69-BA216668E69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15" t="2708" r="2505" b="6875"/>
          <a:stretch/>
        </p:blipFill>
        <p:spPr>
          <a:xfrm>
            <a:off x="1365885" y="3571875"/>
            <a:ext cx="4671474" cy="282843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7355CA2-A948-0D26-641F-4F4FDF5CBC8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48" b="16250"/>
          <a:stretch/>
        </p:blipFill>
        <p:spPr>
          <a:xfrm>
            <a:off x="6492240" y="3482227"/>
            <a:ext cx="4333875" cy="2776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1150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C7BF46-C1AC-B0DE-5BAA-73F7EF7D46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0"/>
            <a:ext cx="10241280" cy="1234440"/>
          </a:xfrm>
        </p:spPr>
        <p:txBody>
          <a:bodyPr/>
          <a:lstStyle/>
          <a:p>
            <a:r>
              <a:rPr lang="en-US" dirty="0"/>
              <a:t>Testing challenge #3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3B7807-0A46-BF30-2526-ADC841D6B2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5683" y="1594796"/>
            <a:ext cx="10241280" cy="3959352"/>
          </a:xfrm>
        </p:spPr>
        <p:txBody>
          <a:bodyPr>
            <a:normAutofit/>
          </a:bodyPr>
          <a:lstStyle/>
          <a:p>
            <a:r>
              <a:rPr lang="en-US" dirty="0"/>
              <a:t>To ensure code quality, we want to automatically run tests upon pushes to the repository</a:t>
            </a:r>
          </a:p>
          <a:p>
            <a:r>
              <a:rPr lang="en-US" dirty="0"/>
              <a:t>There are many platforms we could use to do this</a:t>
            </a:r>
          </a:p>
          <a:p>
            <a:r>
              <a:rPr lang="en-US" dirty="0"/>
              <a:t>We chose Jenkins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B729FEC-DDFC-4AFB-ADB3-6E1683534E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120" y="3777099"/>
            <a:ext cx="2675650" cy="207199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A69BB56-3491-64BD-E0E5-5A7B92314F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8335" y="3962191"/>
            <a:ext cx="5317012" cy="170181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79BF319-CDA9-C337-9A6B-6D104D9AA3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18912" y="3352597"/>
            <a:ext cx="2921000" cy="292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1679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4C0BBB-0042-4603-A226-6117F3FD5B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C44F520-2598-460E-9F91-B02F60830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BCFF1867-CA5E-416C-80CB-68BE95CE22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B7993E8-6E73-50A4-59CE-3CA5BCD8A5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1028701"/>
            <a:ext cx="4372550" cy="2518436"/>
          </a:xfrm>
        </p:spPr>
        <p:txBody>
          <a:bodyPr vert="horz" lIns="0" tIns="0" rIns="0" bIns="0" rtlCol="0" anchor="b">
            <a:normAutofit/>
          </a:bodyPr>
          <a:lstStyle/>
          <a:p>
            <a:r>
              <a:rPr lang="en-US" sz="4000" spc="750" dirty="0"/>
              <a:t>Jenkins for ci/cd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EA2F639-83D8-42FB-805A-0AFD485B9E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4022220"/>
            <a:ext cx="12192002" cy="2838735"/>
          </a:xfrm>
          <a:prstGeom prst="rect">
            <a:avLst/>
          </a:prstGeom>
          <a:gradFill>
            <a:gsLst>
              <a:gs pos="8000">
                <a:schemeClr val="accent6"/>
              </a:gs>
              <a:gs pos="100000">
                <a:schemeClr val="accent5">
                  <a:alpha val="90000"/>
                </a:scheme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8DB4E8D-D68B-4463-A009-8FAB6A1155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4038600" y="4022219"/>
            <a:ext cx="8153400" cy="283873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99000">
                <a:schemeClr val="accent2">
                  <a:alpha val="94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C519481-97EE-45EB-B83B-AE5C46F3DB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4016759"/>
            <a:ext cx="8441142" cy="2389939"/>
          </a:xfrm>
          <a:prstGeom prst="rect">
            <a:avLst/>
          </a:prstGeom>
          <a:gradFill>
            <a:gsLst>
              <a:gs pos="0">
                <a:schemeClr val="accent6">
                  <a:alpha val="43000"/>
                </a:schemeClr>
              </a:gs>
              <a:gs pos="72000">
                <a:schemeClr val="accent5">
                  <a:alpha val="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B9E0A0-F926-5E00-C2B9-F0F167B6C9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4381756"/>
            <a:ext cx="4372550" cy="1793757"/>
          </a:xfrm>
        </p:spPr>
        <p:txBody>
          <a:bodyPr vert="horz" lIns="0" tIns="0" rIns="0" bIns="0" rtlCol="0"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b="1" cap="all" spc="600">
                <a:solidFill>
                  <a:schemeClr val="bg1"/>
                </a:solidFill>
              </a:rPr>
              <a:t>Automated test running upon push to connected repository</a:t>
            </a:r>
            <a:endParaRPr lang="en-US" b="1" cap="all" spc="600" dirty="0">
              <a:solidFill>
                <a:schemeClr val="bg1"/>
              </a:solidFill>
            </a:endParaRPr>
          </a:p>
        </p:txBody>
      </p:sp>
      <p:pic>
        <p:nvPicPr>
          <p:cNvPr id="4" name="Picture 3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999F6874-7A18-ED3B-C0E6-AA883965CB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9048" y="699662"/>
            <a:ext cx="5628199" cy="5403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3407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280F5192-CFCC-4A12-957A-ABEC4F496B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A95ED8-415C-119E-7456-4A23C65D97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1018" y="1817892"/>
            <a:ext cx="4888143" cy="4098429"/>
          </a:xfrm>
        </p:spPr>
        <p:txBody>
          <a:bodyPr>
            <a:normAutofit/>
          </a:bodyPr>
          <a:lstStyle/>
          <a:p>
            <a:r>
              <a:rPr lang="en-US" sz="2400" dirty="0"/>
              <a:t>Jenkins allows us to automate merges from </a:t>
            </a:r>
            <a:r>
              <a:rPr lang="en-US" sz="2400" i="1" dirty="0"/>
              <a:t>dev</a:t>
            </a:r>
            <a:r>
              <a:rPr lang="en-US" sz="2400" dirty="0"/>
              <a:t> to </a:t>
            </a:r>
            <a:r>
              <a:rPr lang="en-US" sz="2400" i="1" dirty="0"/>
              <a:t>master</a:t>
            </a:r>
            <a:r>
              <a:rPr lang="en-US" sz="2400" dirty="0"/>
              <a:t> should all tests pass</a:t>
            </a:r>
          </a:p>
          <a:p>
            <a:r>
              <a:rPr lang="en-US" sz="2400" dirty="0"/>
              <a:t>It integrates well with </a:t>
            </a:r>
            <a:r>
              <a:rPr lang="en-US" sz="2400" dirty="0" err="1"/>
              <a:t>BitBucket</a:t>
            </a:r>
            <a:endParaRPr lang="en-US" sz="2400" dirty="0"/>
          </a:p>
          <a:p>
            <a:r>
              <a:rPr lang="en-US" sz="2400" dirty="0"/>
              <a:t>Jenkins jobs are efficient to set up</a:t>
            </a:r>
          </a:p>
        </p:txBody>
      </p:sp>
      <p:pic>
        <p:nvPicPr>
          <p:cNvPr id="6" name="Picture 5" descr="Table&#10;&#10;Description automatically generated">
            <a:extLst>
              <a:ext uri="{FF2B5EF4-FFF2-40B4-BE49-F238E27FC236}">
                <a16:creationId xmlns:a16="http://schemas.microsoft.com/office/drawing/2014/main" id="{0A724800-4AA6-476E-BFFD-553AF05A04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7871" y="1965737"/>
            <a:ext cx="2446292" cy="2492594"/>
          </a:xfrm>
          <a:prstGeom prst="rect">
            <a:avLst/>
          </a:prstGeom>
        </p:spPr>
      </p:pic>
      <p:pic>
        <p:nvPicPr>
          <p:cNvPr id="5" name="Picture 4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92A66B5A-20E0-9D84-078D-620F1918E5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5896" y="576284"/>
            <a:ext cx="2638904" cy="2483216"/>
          </a:xfrm>
          <a:prstGeom prst="rect">
            <a:avLst/>
          </a:prstGeom>
        </p:spPr>
      </p:pic>
      <p:pic>
        <p:nvPicPr>
          <p:cNvPr id="4" name="Picture 3" descr="Table&#10;&#10;Description automatically generated">
            <a:extLst>
              <a:ext uri="{FF2B5EF4-FFF2-40B4-BE49-F238E27FC236}">
                <a16:creationId xmlns:a16="http://schemas.microsoft.com/office/drawing/2014/main" id="{5E74EA18-7E18-F36F-D66C-DB25103D1C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95896" y="3372901"/>
            <a:ext cx="2638904" cy="2243409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560FFA2A-46D2-403F-B3FA-8A3C0D1993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8741"/>
            <a:ext cx="12192000" cy="449256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3999A2A-4571-41E8-982E-658141C010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8316"/>
            <a:ext cx="8153398" cy="449684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68000"/>
                </a:schemeClr>
              </a:gs>
              <a:gs pos="99000">
                <a:schemeClr val="accent2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5CD3F881-C831-16C6-B7F9-63CBCF17E9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99258"/>
            <a:ext cx="8256988" cy="976508"/>
          </a:xfrm>
        </p:spPr>
        <p:txBody>
          <a:bodyPr vert="horz" lIns="0" tIns="0" rIns="0" bIns="0" rtlCol="0" anchor="b">
            <a:normAutofit fontScale="90000"/>
          </a:bodyPr>
          <a:lstStyle/>
          <a:p>
            <a:r>
              <a:rPr lang="en-US" sz="4000" spc="750" dirty="0"/>
              <a:t>Advantages of </a:t>
            </a:r>
            <a:r>
              <a:rPr lang="en-US" sz="4000" spc="750" dirty="0" err="1"/>
              <a:t>jenkins</a:t>
            </a:r>
            <a:endParaRPr lang="en-US" sz="4000" spc="750" dirty="0"/>
          </a:p>
        </p:txBody>
      </p:sp>
    </p:spTree>
    <p:extLst>
      <p:ext uri="{BB962C8B-B14F-4D97-AF65-F5344CB8AC3E}">
        <p14:creationId xmlns:p14="http://schemas.microsoft.com/office/powerpoint/2010/main" val="2806298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7C4EA3-A2E5-7716-0442-44498A03E8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-84513"/>
            <a:ext cx="10241280" cy="1234440"/>
          </a:xfrm>
        </p:spPr>
        <p:txBody>
          <a:bodyPr/>
          <a:lstStyle/>
          <a:p>
            <a:r>
              <a:rPr lang="en-US" dirty="0"/>
              <a:t>Case study #1: </a:t>
            </a:r>
            <a:r>
              <a:rPr lang="en-US" dirty="0" err="1"/>
              <a:t>pythoncalc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B2A8FB-88EE-40C2-61C6-05F0600E28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449324"/>
            <a:ext cx="10241280" cy="3959352"/>
          </a:xfrm>
        </p:spPr>
        <p:txBody>
          <a:bodyPr/>
          <a:lstStyle/>
          <a:p>
            <a:r>
              <a:rPr lang="en-US" dirty="0"/>
              <a:t>Proof-of-concept</a:t>
            </a:r>
          </a:p>
          <a:p>
            <a:r>
              <a:rPr lang="en-US" dirty="0"/>
              <a:t>Simple </a:t>
            </a:r>
            <a:r>
              <a:rPr lang="en-US" i="1" dirty="0" err="1"/>
              <a:t>VisTrails</a:t>
            </a:r>
            <a:r>
              <a:rPr lang="en-US" dirty="0"/>
              <a:t> module that acts as a calculator</a:t>
            </a:r>
          </a:p>
          <a:p>
            <a:r>
              <a:rPr lang="en-US" dirty="0"/>
              <a:t>Allowed us to apply the test design of inputs vs outputs, </a:t>
            </a:r>
            <a:r>
              <a:rPr lang="en-US" i="1" dirty="0" err="1"/>
              <a:t>Ptest</a:t>
            </a:r>
            <a:r>
              <a:rPr lang="en-US" dirty="0"/>
              <a:t>, object-method replacement, and CI/CD</a:t>
            </a:r>
          </a:p>
        </p:txBody>
      </p:sp>
      <p:pic>
        <p:nvPicPr>
          <p:cNvPr id="6" name="Picture 5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C007F5CF-A674-B872-EB7B-4958F3C3E3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20" y="3348317"/>
            <a:ext cx="4853163" cy="288033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EE992EA-1988-73E3-0A64-E8CA258DD73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975" t="9412" r="5996" b="8000"/>
          <a:stretch/>
        </p:blipFill>
        <p:spPr>
          <a:xfrm>
            <a:off x="6024281" y="3254225"/>
            <a:ext cx="5239871" cy="2974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2093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4C0BBB-0042-4603-A226-6117F3FD5B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C44F520-2598-460E-9F91-B02F60830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3734E53E-4F63-44CB-B70A-5DDFEE05EF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3E32D53-FD05-46F1-97E2-C13949F598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83" y="1"/>
            <a:ext cx="8110817" cy="6858000"/>
          </a:xfrm>
          <a:prstGeom prst="rect">
            <a:avLst/>
          </a:prstGeom>
          <a:gradFill>
            <a:gsLst>
              <a:gs pos="3000">
                <a:schemeClr val="accent5">
                  <a:alpha val="83000"/>
                </a:schemeClr>
              </a:gs>
              <a:gs pos="100000">
                <a:schemeClr val="accent6"/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DA9E872-DB12-4A7B-A151-052FA07739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626408" y="-626408"/>
            <a:ext cx="6858002" cy="8110817"/>
          </a:xfrm>
          <a:prstGeom prst="rect">
            <a:avLst/>
          </a:prstGeom>
          <a:gradFill>
            <a:gsLst>
              <a:gs pos="11000">
                <a:schemeClr val="accent2">
                  <a:alpha val="63000"/>
                </a:schemeClr>
              </a:gs>
              <a:gs pos="99000">
                <a:schemeClr val="accent4">
                  <a:alpha val="0"/>
                </a:schemeClr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B984CFC-8941-41C1-9730-F447E13EB4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877393" y="-1877393"/>
            <a:ext cx="4356024" cy="8110814"/>
          </a:xfrm>
          <a:prstGeom prst="rect">
            <a:avLst/>
          </a:prstGeom>
          <a:gradFill>
            <a:gsLst>
              <a:gs pos="0">
                <a:schemeClr val="accent4">
                  <a:lumMod val="60000"/>
                  <a:lumOff val="40000"/>
                  <a:alpha val="26000"/>
                </a:schemeClr>
              </a:gs>
              <a:gs pos="92000">
                <a:schemeClr val="accent5">
                  <a:alpha val="33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3185161-AC26-4077-A972-6C3306B241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2439" y="447866"/>
            <a:ext cx="6805130" cy="5909388"/>
          </a:xfrm>
          <a:prstGeom prst="rect">
            <a:avLst/>
          </a:prstGeom>
          <a:gradFill>
            <a:gsLst>
              <a:gs pos="38000">
                <a:schemeClr val="accent5">
                  <a:lumMod val="60000"/>
                  <a:lumOff val="40000"/>
                  <a:alpha val="0"/>
                </a:schemeClr>
              </a:gs>
              <a:gs pos="99000">
                <a:schemeClr val="accent5">
                  <a:alpha val="4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39B0F207-7872-4A1E-BCCD-EBF4B8A6AC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174217">
            <a:off x="2279676" y="1277867"/>
            <a:ext cx="5005754" cy="5005754"/>
          </a:xfrm>
          <a:prstGeom prst="ellipse">
            <a:avLst/>
          </a:prstGeom>
          <a:gradFill>
            <a:gsLst>
              <a:gs pos="31000">
                <a:schemeClr val="accent6">
                  <a:alpha val="0"/>
                </a:schemeClr>
              </a:gs>
              <a:gs pos="85000">
                <a:schemeClr val="accent6">
                  <a:lumMod val="60000"/>
                  <a:lumOff val="40000"/>
                  <a:alpha val="2300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A0CAF03-AF11-CBEE-198C-914B37A45B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2779" y="-425"/>
            <a:ext cx="5724939" cy="3177142"/>
          </a:xfrm>
        </p:spPr>
        <p:txBody>
          <a:bodyPr vert="horz" lIns="0" tIns="0" rIns="0" bIns="0" rtlCol="0" anchor="b">
            <a:normAutofit/>
          </a:bodyPr>
          <a:lstStyle/>
          <a:p>
            <a:r>
              <a:rPr lang="en-US" sz="3700" spc="750" dirty="0">
                <a:solidFill>
                  <a:schemeClr val="bg1"/>
                </a:solidFill>
              </a:rPr>
              <a:t>Case study #2: </a:t>
            </a:r>
            <a:r>
              <a:rPr lang="en-US" sz="3700" spc="750" dirty="0" err="1">
                <a:solidFill>
                  <a:schemeClr val="bg1"/>
                </a:solidFill>
              </a:rPr>
              <a:t>Maingenerator</a:t>
            </a:r>
            <a:endParaRPr lang="en-US" sz="3700" spc="750" dirty="0">
              <a:solidFill>
                <a:schemeClr val="bg1"/>
              </a:solidFill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5229491-FFB4-35B4-9540-6FFFFDD9817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504165" y="122049"/>
            <a:ext cx="3009324" cy="6613902"/>
          </a:xfrm>
          <a:prstGeom prst="rect">
            <a:avLst/>
          </a:prstGeom>
        </p:spPr>
      </p:pic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B10822F5-5E17-DB70-591A-D597D0225AFF}"/>
              </a:ext>
            </a:extLst>
          </p:cNvPr>
          <p:cNvSpPr txBox="1">
            <a:spLocks/>
          </p:cNvSpPr>
          <p:nvPr/>
        </p:nvSpPr>
        <p:spPr>
          <a:xfrm>
            <a:off x="1723450" y="3584655"/>
            <a:ext cx="4372550" cy="179375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800" b="1" cap="all" spc="600" dirty="0">
                <a:solidFill>
                  <a:schemeClr val="bg1"/>
                </a:solidFill>
              </a:rPr>
              <a:t>Test design considers inputs vs outputs</a:t>
            </a:r>
          </a:p>
          <a:p>
            <a:pPr>
              <a:lnSpc>
                <a:spcPct val="150000"/>
              </a:lnSpc>
            </a:pPr>
            <a:r>
              <a:rPr lang="en-US" sz="1800" b="1" cap="all" spc="600" dirty="0">
                <a:solidFill>
                  <a:schemeClr val="bg1"/>
                </a:solidFill>
              </a:rPr>
              <a:t>Every input has its associated action</a:t>
            </a:r>
          </a:p>
        </p:txBody>
      </p:sp>
    </p:spTree>
    <p:extLst>
      <p:ext uri="{BB962C8B-B14F-4D97-AF65-F5344CB8AC3E}">
        <p14:creationId xmlns:p14="http://schemas.microsoft.com/office/powerpoint/2010/main" val="2588661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" name="Rectangle 40">
            <a:extLst>
              <a:ext uri="{FF2B5EF4-FFF2-40B4-BE49-F238E27FC236}">
                <a16:creationId xmlns:a16="http://schemas.microsoft.com/office/drawing/2014/main" id="{FE0A6C7C-0AE6-48BC-951D-9663738EE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42">
            <a:extLst>
              <a:ext uri="{FF2B5EF4-FFF2-40B4-BE49-F238E27FC236}">
                <a16:creationId xmlns:a16="http://schemas.microsoft.com/office/drawing/2014/main" id="{88F7DC0D-FB41-40DE-9A2A-1621F2F269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1207" y="5257371"/>
            <a:ext cx="12203207" cy="1600201"/>
          </a:xfrm>
          <a:prstGeom prst="rect">
            <a:avLst/>
          </a:prstGeom>
          <a:gradFill>
            <a:gsLst>
              <a:gs pos="0">
                <a:schemeClr val="accent5">
                  <a:alpha val="83000"/>
                </a:schemeClr>
              </a:gs>
              <a:gs pos="100000">
                <a:schemeClr val="accent6"/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44">
            <a:extLst>
              <a:ext uri="{FF2B5EF4-FFF2-40B4-BE49-F238E27FC236}">
                <a16:creationId xmlns:a16="http://schemas.microsoft.com/office/drawing/2014/main" id="{70CEE6E3-70B6-4693-8985-3413141EE2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73356" y="5256871"/>
            <a:ext cx="8118644" cy="1594270"/>
          </a:xfrm>
          <a:prstGeom prst="rect">
            <a:avLst/>
          </a:prstGeom>
          <a:gradFill>
            <a:gsLst>
              <a:gs pos="22000">
                <a:schemeClr val="accent2">
                  <a:alpha val="0"/>
                </a:schemeClr>
              </a:gs>
              <a:gs pos="99000">
                <a:schemeClr val="accent2">
                  <a:alpha val="50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2" name="Rectangle 46">
            <a:extLst>
              <a:ext uri="{FF2B5EF4-FFF2-40B4-BE49-F238E27FC236}">
                <a16:creationId xmlns:a16="http://schemas.microsoft.com/office/drawing/2014/main" id="{AC56B1E5-8C40-4B38-9E01-086401F40D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477235" y="4347947"/>
            <a:ext cx="1602951" cy="3416298"/>
          </a:xfrm>
          <a:prstGeom prst="rect">
            <a:avLst/>
          </a:prstGeom>
          <a:gradFill>
            <a:gsLst>
              <a:gs pos="45000">
                <a:schemeClr val="accent4">
                  <a:alpha val="0"/>
                </a:schemeClr>
              </a:gs>
              <a:gs pos="99000">
                <a:schemeClr val="accent6">
                  <a:alpha val="33000"/>
                </a:schemeClr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4" name="Rectangle 48">
            <a:extLst>
              <a:ext uri="{FF2B5EF4-FFF2-40B4-BE49-F238E27FC236}">
                <a16:creationId xmlns:a16="http://schemas.microsoft.com/office/drawing/2014/main" id="{373BF372-AF59-4E6A-B507-99714F0DDE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1751495" y="5254192"/>
            <a:ext cx="10451711" cy="1146608"/>
          </a:xfrm>
          <a:prstGeom prst="rect">
            <a:avLst/>
          </a:prstGeom>
          <a:gradFill>
            <a:gsLst>
              <a:gs pos="0">
                <a:schemeClr val="accent5">
                  <a:alpha val="30000"/>
                </a:schemeClr>
              </a:gs>
              <a:gs pos="99000">
                <a:schemeClr val="accent5">
                  <a:alpha val="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50">
            <a:extLst>
              <a:ext uri="{FF2B5EF4-FFF2-40B4-BE49-F238E27FC236}">
                <a16:creationId xmlns:a16="http://schemas.microsoft.com/office/drawing/2014/main" id="{3E51228A-E070-4CBB-B003-E1F8EB0AF3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1207" y="5260786"/>
            <a:ext cx="7199156" cy="1596786"/>
          </a:xfrm>
          <a:prstGeom prst="rect">
            <a:avLst/>
          </a:prstGeom>
          <a:gradFill>
            <a:gsLst>
              <a:gs pos="0">
                <a:schemeClr val="accent5">
                  <a:alpha val="21000"/>
                </a:schemeClr>
              </a:gs>
              <a:gs pos="99000">
                <a:schemeClr val="accent5">
                  <a:alpha val="0"/>
                </a:scheme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52">
            <a:extLst>
              <a:ext uri="{FF2B5EF4-FFF2-40B4-BE49-F238E27FC236}">
                <a16:creationId xmlns:a16="http://schemas.microsoft.com/office/drawing/2014/main" id="{B61AB5B3-299F-402C-A990-BCBB37FE09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2982543" y="2273948"/>
            <a:ext cx="1594272" cy="7581771"/>
          </a:xfrm>
          <a:prstGeom prst="rect">
            <a:avLst/>
          </a:prstGeom>
          <a:gradFill>
            <a:gsLst>
              <a:gs pos="16000">
                <a:schemeClr val="accent4">
                  <a:alpha val="0"/>
                </a:schemeClr>
              </a:gs>
              <a:gs pos="99000">
                <a:schemeClr val="accent4">
                  <a:alpha val="3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E7C835-F242-BAEB-4547-680E9F449F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598" y="3723660"/>
            <a:ext cx="9906807" cy="802042"/>
          </a:xfrm>
        </p:spPr>
        <p:txBody>
          <a:bodyPr vert="horz" lIns="0" tIns="0" rIns="0" bIns="0" rtlCol="0" anchor="ctr">
            <a:normAutofit/>
          </a:bodyPr>
          <a:lstStyle/>
          <a:p>
            <a:r>
              <a:rPr lang="en-US" sz="3200" dirty="0" err="1"/>
              <a:t>maingenerator</a:t>
            </a:r>
            <a:endParaRPr lang="en-US" sz="3200" dirty="0"/>
          </a:p>
        </p:txBody>
      </p:sp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03238635-A2D5-2EB6-C676-F9DE187134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0256" y="657582"/>
            <a:ext cx="8311487" cy="2555781"/>
          </a:xfrm>
          <a:prstGeom prst="rect">
            <a:avLst/>
          </a:prstGeom>
        </p:spPr>
      </p:pic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CF5A292D-90C0-163E-6782-D978F59D719A}"/>
              </a:ext>
            </a:extLst>
          </p:cNvPr>
          <p:cNvSpPr txBox="1">
            <a:spLocks/>
          </p:cNvSpPr>
          <p:nvPr/>
        </p:nvSpPr>
        <p:spPr>
          <a:xfrm>
            <a:off x="343812" y="5529090"/>
            <a:ext cx="7318738" cy="151885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cap="all" spc="600" dirty="0">
                <a:solidFill>
                  <a:schemeClr val="bg1"/>
                </a:solidFill>
              </a:rPr>
              <a:t>Sets up working directory</a:t>
            </a:r>
          </a:p>
          <a:p>
            <a:r>
              <a:rPr lang="en-US" sz="1600" b="1" cap="all" spc="600" dirty="0">
                <a:solidFill>
                  <a:schemeClr val="bg1"/>
                </a:solidFill>
              </a:rPr>
              <a:t>Operates on a directory and a file, resulting in verifiable outcomes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A9E7F038-D30F-C8CC-9392-A9D5A9869D28}"/>
              </a:ext>
            </a:extLst>
          </p:cNvPr>
          <p:cNvSpPr txBox="1">
            <a:spLocks/>
          </p:cNvSpPr>
          <p:nvPr/>
        </p:nvSpPr>
        <p:spPr>
          <a:xfrm>
            <a:off x="6254867" y="4314630"/>
            <a:ext cx="4372550" cy="179375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endParaRPr lang="en-US" sz="1800" b="1" cap="all" spc="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21673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ontent Placeholder 2">
            <a:extLst>
              <a:ext uri="{FF2B5EF4-FFF2-40B4-BE49-F238E27FC236}">
                <a16:creationId xmlns:a16="http://schemas.microsoft.com/office/drawing/2014/main" id="{65F354F4-3D2D-16F0-7578-A4854153ABB6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85750" y="55435"/>
          <a:ext cx="10241280" cy="21591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Picture 3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383E75B8-DB4F-D6F9-4E17-974421CCF9E4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6679" t="7038" r="4752" b="6169"/>
          <a:stretch/>
        </p:blipFill>
        <p:spPr>
          <a:xfrm>
            <a:off x="285750" y="2504197"/>
            <a:ext cx="7498555" cy="3948697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A0AF6C90-9A92-A185-623E-D97F20DEA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16707" y="5674657"/>
            <a:ext cx="6167718" cy="1129553"/>
          </a:xfrm>
        </p:spPr>
        <p:txBody>
          <a:bodyPr vert="horz" lIns="0" tIns="0" rIns="0" bIns="0" rtlCol="0" anchor="ctr">
            <a:normAutofit/>
          </a:bodyPr>
          <a:lstStyle/>
          <a:p>
            <a:pPr algn="r"/>
            <a:r>
              <a:rPr lang="en-US" sz="3200" dirty="0"/>
              <a:t>Testing for input and output ports</a:t>
            </a:r>
          </a:p>
        </p:txBody>
      </p:sp>
    </p:spTree>
    <p:extLst>
      <p:ext uri="{BB962C8B-B14F-4D97-AF65-F5344CB8AC3E}">
        <p14:creationId xmlns:p14="http://schemas.microsoft.com/office/powerpoint/2010/main" val="18943597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D4C0BBB-0042-4603-A226-6117F3FD5B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C44F520-2598-460E-9F91-B02F60830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1DBC8414-BE7E-4B6C-A114-B2C3795C88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EC398C5-5C2E-4038-9DB3-DE2B5A9BEF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09318" y="1410082"/>
            <a:ext cx="6858000" cy="4037835"/>
          </a:xfrm>
          <a:prstGeom prst="rect">
            <a:avLst/>
          </a:prstGeom>
          <a:gradFill>
            <a:gsLst>
              <a:gs pos="8000">
                <a:schemeClr val="accent6"/>
              </a:gs>
              <a:gs pos="100000">
                <a:schemeClr val="accent5">
                  <a:alpha val="89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2F10B26-073B-4B10-8AAA-161242DD82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153806" y="1153804"/>
            <a:ext cx="6346209" cy="4038601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99000">
                <a:schemeClr val="accent2">
                  <a:alpha val="92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10DBBC7-698F-4A54-B1CB-A99F9CC356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59574" y="3578975"/>
            <a:ext cx="2502407" cy="4055644"/>
          </a:xfrm>
          <a:prstGeom prst="rect">
            <a:avLst/>
          </a:prstGeom>
          <a:gradFill>
            <a:gsLst>
              <a:gs pos="2000">
                <a:schemeClr val="accent5">
                  <a:alpha val="28000"/>
                </a:schemeClr>
              </a:gs>
              <a:gs pos="100000">
                <a:schemeClr val="accent4">
                  <a:alpha val="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DE6E822A-8BCF-432C-83E6-BBE821476C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13000">
                <a:schemeClr val="accent4">
                  <a:lumMod val="20000"/>
                  <a:lumOff val="80000"/>
                  <a:alpha val="2000"/>
                </a:schemeClr>
              </a:gs>
              <a:gs pos="100000">
                <a:schemeClr val="accent6">
                  <a:alpha val="29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15BB0F2-0C57-811B-BE66-C8DFC1780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243" y="681317"/>
            <a:ext cx="3236613" cy="3406187"/>
          </a:xfrm>
        </p:spPr>
        <p:txBody>
          <a:bodyPr vert="horz" lIns="0" tIns="0" rIns="0" bIns="0" rtlCol="0" anchor="b">
            <a:normAutofit/>
          </a:bodyPr>
          <a:lstStyle/>
          <a:p>
            <a:pPr algn="r"/>
            <a:r>
              <a:rPr lang="en-US" sz="3200" spc="750" dirty="0">
                <a:solidFill>
                  <a:schemeClr val="bg1"/>
                </a:solidFill>
              </a:rPr>
              <a:t>12 Passing tests in </a:t>
            </a:r>
            <a:r>
              <a:rPr lang="en-US" sz="3200" spc="750" dirty="0" err="1">
                <a:solidFill>
                  <a:schemeClr val="bg1"/>
                </a:solidFill>
              </a:rPr>
              <a:t>ptest</a:t>
            </a:r>
            <a:endParaRPr lang="en-US" sz="3200" spc="750" dirty="0">
              <a:solidFill>
                <a:schemeClr val="bg1"/>
              </a:solidFill>
            </a:endParaRPr>
          </a:p>
        </p:txBody>
      </p:sp>
      <p:pic>
        <p:nvPicPr>
          <p:cNvPr id="5" name="Picture 4" descr="Chart, bubble chart&#10;&#10;Description automatically generated">
            <a:extLst>
              <a:ext uri="{FF2B5EF4-FFF2-40B4-BE49-F238E27FC236}">
                <a16:creationId xmlns:a16="http://schemas.microsoft.com/office/drawing/2014/main" id="{21EDD482-9504-46DE-F49F-D3AEBA1B95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4642" y="395095"/>
            <a:ext cx="7001311" cy="5951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902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6E6C0C3-A448-4D8B-86C7-3C83B7E4A6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8D4E62A-18D6-96A5-8FDA-6CD91856B8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3190" y="1028700"/>
            <a:ext cx="3330452" cy="4472690"/>
          </a:xfrm>
        </p:spPr>
        <p:txBody>
          <a:bodyPr anchor="ctr">
            <a:normAutofit/>
          </a:bodyPr>
          <a:lstStyle/>
          <a:p>
            <a:r>
              <a:rPr lang="en-US" sz="2500"/>
              <a:t>Conclusion &amp; Future work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F1326A3-CBDD-4503-8C40-806B4ABF4F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8741"/>
            <a:ext cx="12192000" cy="449256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910698D-E436-464E-9DE4-F9FB349FD9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8316"/>
            <a:ext cx="8153398" cy="449684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68000"/>
                </a:schemeClr>
              </a:gs>
              <a:gs pos="99000">
                <a:schemeClr val="accent2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1C66B86A-97F3-0EA6-E8AF-07B44E48D7C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64500585"/>
              </p:ext>
            </p:extLst>
          </p:nvPr>
        </p:nvGraphicFramePr>
        <p:xfrm>
          <a:off x="5172741" y="882502"/>
          <a:ext cx="6177516" cy="48697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885381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8">
            <a:extLst>
              <a:ext uri="{FF2B5EF4-FFF2-40B4-BE49-F238E27FC236}">
                <a16:creationId xmlns:a16="http://schemas.microsoft.com/office/drawing/2014/main" id="{06E6C0C3-A448-4D8B-86C7-3C83B7E4A6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EAE715-0598-2A56-DCBD-CAFA2EB1B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117" y="267697"/>
            <a:ext cx="6096000" cy="4120825"/>
          </a:xfrm>
        </p:spPr>
        <p:txBody>
          <a:bodyPr anchor="t">
            <a:normAutofit/>
          </a:bodyPr>
          <a:lstStyle/>
          <a:p>
            <a:r>
              <a:rPr lang="en-US" sz="2800" dirty="0"/>
              <a:t>acknowledgments</a:t>
            </a:r>
            <a:endParaRPr lang="en-US" sz="1800" dirty="0"/>
          </a:p>
        </p:txBody>
      </p:sp>
      <p:sp>
        <p:nvSpPr>
          <p:cNvPr id="21" name="Rectangle 10">
            <a:extLst>
              <a:ext uri="{FF2B5EF4-FFF2-40B4-BE49-F238E27FC236}">
                <a16:creationId xmlns:a16="http://schemas.microsoft.com/office/drawing/2014/main" id="{EF1326A3-CBDD-4503-8C40-806B4ABF4F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8741"/>
            <a:ext cx="12192000" cy="449256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12">
            <a:extLst>
              <a:ext uri="{FF2B5EF4-FFF2-40B4-BE49-F238E27FC236}">
                <a16:creationId xmlns:a16="http://schemas.microsoft.com/office/drawing/2014/main" id="{5910698D-E436-464E-9DE4-F9FB349FD9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8316"/>
            <a:ext cx="8153398" cy="449684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68000"/>
                </a:schemeClr>
              </a:gs>
              <a:gs pos="99000">
                <a:schemeClr val="accent2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3" name="Content Placeholder 2">
            <a:extLst>
              <a:ext uri="{FF2B5EF4-FFF2-40B4-BE49-F238E27FC236}">
                <a16:creationId xmlns:a16="http://schemas.microsoft.com/office/drawing/2014/main" id="{8EEB2E6A-3EE7-1BC0-42A9-60D24767059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3531319"/>
              </p:ext>
            </p:extLst>
          </p:nvPr>
        </p:nvGraphicFramePr>
        <p:xfrm>
          <a:off x="6096001" y="457200"/>
          <a:ext cx="5623796" cy="56387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9" name="Picture 2" descr="NSF Logo | NSF - National Science Foundation">
            <a:extLst>
              <a:ext uri="{FF2B5EF4-FFF2-40B4-BE49-F238E27FC236}">
                <a16:creationId xmlns:a16="http://schemas.microsoft.com/office/drawing/2014/main" id="{5DECE801-FA00-5F77-CF34-7FDBBC825A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2042" y="939781"/>
            <a:ext cx="1501756" cy="1509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Boston Society for Architecture | Ball State University">
            <a:extLst>
              <a:ext uri="{FF2B5EF4-FFF2-40B4-BE49-F238E27FC236}">
                <a16:creationId xmlns:a16="http://schemas.microsoft.com/office/drawing/2014/main" id="{5B714834-3D6B-2AC8-A68B-B1F332960A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2789" y="3276599"/>
            <a:ext cx="2371154" cy="2622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7570986"/>
      </p:ext>
    </p:extLst>
  </p:cSld>
  <p:clrMapOvr>
    <a:masterClrMapping/>
  </p:clrMapOvr>
</p:sld>
</file>

<file path=ppt/theme/theme1.xml><?xml version="1.0" encoding="utf-8"?>
<a:theme xmlns:a="http://schemas.openxmlformats.org/drawingml/2006/main" name="GradientRiseVTI">
  <a:themeElements>
    <a:clrScheme name="AnalogousFromLightSeedRightStep">
      <a:dk1>
        <a:srgbClr val="000000"/>
      </a:dk1>
      <a:lt1>
        <a:srgbClr val="FFFFFF"/>
      </a:lt1>
      <a:dk2>
        <a:srgbClr val="412624"/>
      </a:dk2>
      <a:lt2>
        <a:srgbClr val="E6E8E2"/>
      </a:lt2>
      <a:accent1>
        <a:srgbClr val="A996C6"/>
      </a:accent1>
      <a:accent2>
        <a:srgbClr val="AF7FBA"/>
      </a:accent2>
      <a:accent3>
        <a:srgbClr val="C593B9"/>
      </a:accent3>
      <a:accent4>
        <a:srgbClr val="BA7F94"/>
      </a:accent4>
      <a:accent5>
        <a:srgbClr val="C69996"/>
      </a:accent5>
      <a:accent6>
        <a:srgbClr val="BA9B7F"/>
      </a:accent6>
      <a:hlink>
        <a:srgbClr val="758A53"/>
      </a:hlink>
      <a:folHlink>
        <a:srgbClr val="7F7F7F"/>
      </a:folHlink>
    </a:clrScheme>
    <a:fontScheme name="Avenir">
      <a:majorFont>
        <a:latin typeface="Gill Sans Nova"/>
        <a:ea typeface=""/>
        <a:cs typeface=""/>
      </a:majorFont>
      <a:minorFont>
        <a:latin typeface="Gill Sans Nov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radientRiseVTI" id="{C2FC082F-B444-4222-AF20-78444CCB5722}" vid="{39F213E4-0CBC-40CB-B3F6-8C5562B6B99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1093</TotalTime>
  <Words>601</Words>
  <Application>Microsoft Macintosh PowerPoint</Application>
  <PresentationFormat>Widescreen</PresentationFormat>
  <Paragraphs>83</Paragraphs>
  <Slides>18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Consolas</vt:lpstr>
      <vt:lpstr>Gill Sans Nova</vt:lpstr>
      <vt:lpstr>GradientRiseVTI</vt:lpstr>
      <vt:lpstr>Automated unit testing of hydrologic modeling software with Ci/cd and jenkins</vt:lpstr>
      <vt:lpstr>overview</vt:lpstr>
      <vt:lpstr>The NSF CyberWater Project</vt:lpstr>
      <vt:lpstr>Testing challenge #1</vt:lpstr>
      <vt:lpstr>a novel technique: object-method replacement</vt:lpstr>
      <vt:lpstr>Object-method replacement</vt:lpstr>
      <vt:lpstr>Testing challenge #2</vt:lpstr>
      <vt:lpstr>Unit testing frameworks</vt:lpstr>
      <vt:lpstr>Testing challenge #3</vt:lpstr>
      <vt:lpstr>Jenkins for ci/cd</vt:lpstr>
      <vt:lpstr>Advantages of jenkins</vt:lpstr>
      <vt:lpstr>Case study #1: pythoncalc</vt:lpstr>
      <vt:lpstr>Case study #2: Maingenerator</vt:lpstr>
      <vt:lpstr>maingenerator</vt:lpstr>
      <vt:lpstr>Testing for input and output ports</vt:lpstr>
      <vt:lpstr>12 Passing tests in ptest</vt:lpstr>
      <vt:lpstr>Conclusion &amp; Future work</vt:lpstr>
      <vt:lpstr>acknowledgments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Automated unit testing of hydrologic modeling software with Ci/cd and jenkins</dc:title>
  <dc:creator>Hammel, Melody</dc:creator>
  <cp:lastModifiedBy>Lan Lin</cp:lastModifiedBy>
  <cp:revision>4</cp:revision>
  <dcterms:created xsi:type="dcterms:W3CDTF">2022-04-21T15:28:22Z</dcterms:created>
  <dcterms:modified xsi:type="dcterms:W3CDTF">2022-06-03T20:11:11Z</dcterms:modified>
</cp:coreProperties>
</file>