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Titillium Web"/>
      <p:regular r:id="rId12"/>
      <p:bold r:id="rId13"/>
      <p:italic r:id="rId14"/>
      <p:boldItalic r:id="rId15"/>
    </p:embeddedFont>
    <p:embeddedFont>
      <p:font typeface="Arvo"/>
      <p:regular r:id="rId16"/>
      <p:bold r:id="rId17"/>
      <p:italic r:id="rId18"/>
      <p:boldItalic r:id="rId19"/>
    </p:embeddedFont>
    <p:embeddedFont>
      <p:font typeface="Titillium Web Light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TitilliumWebLight-regular.fntdata"/><Relationship Id="rId22" Type="http://schemas.openxmlformats.org/officeDocument/2006/relationships/font" Target="fonts/TitilliumWebLight-italic.fntdata"/><Relationship Id="rId21" Type="http://schemas.openxmlformats.org/officeDocument/2006/relationships/font" Target="fonts/TitilliumWebLight-bold.fntdata"/><Relationship Id="rId23" Type="http://schemas.openxmlformats.org/officeDocument/2006/relationships/font" Target="fonts/TitilliumWebLigh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TitilliumWeb-bold.fntdata"/><Relationship Id="rId12" Type="http://schemas.openxmlformats.org/officeDocument/2006/relationships/font" Target="fonts/TitilliumWeb-regular.fntdata"/><Relationship Id="rId15" Type="http://schemas.openxmlformats.org/officeDocument/2006/relationships/font" Target="fonts/TitilliumWeb-boldItalic.fntdata"/><Relationship Id="rId14" Type="http://schemas.openxmlformats.org/officeDocument/2006/relationships/font" Target="fonts/TitilliumWeb-italic.fntdata"/><Relationship Id="rId17" Type="http://schemas.openxmlformats.org/officeDocument/2006/relationships/font" Target="fonts/Arvo-bold.fntdata"/><Relationship Id="rId16" Type="http://schemas.openxmlformats.org/officeDocument/2006/relationships/font" Target="fonts/Arvo-regular.fntdata"/><Relationship Id="rId19" Type="http://schemas.openxmlformats.org/officeDocument/2006/relationships/font" Target="fonts/Arvo-boldItalic.fntdata"/><Relationship Id="rId18" Type="http://schemas.openxmlformats.org/officeDocument/2006/relationships/font" Target="fonts/Arv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27a66c772a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27a66c772a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27a66c772a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27a66c772a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27a66c772a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27a66c772a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27a66c772a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27a66c772a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27a66c772a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27a66c772a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jpg"/><Relationship Id="rId3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9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9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4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4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4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4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4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"/>
          <p:cNvPicPr preferRelativeResize="0"/>
          <p:nvPr/>
        </p:nvPicPr>
        <p:blipFill rotWithShape="1">
          <a:blip r:embed="rId2">
            <a:alphaModFix/>
          </a:blip>
          <a:srcRect b="13490" l="0" r="13487" t="9857"/>
          <a:stretch/>
        </p:blipFill>
        <p:spPr>
          <a:xfrm>
            <a:off x="295225" y="0"/>
            <a:ext cx="8275447" cy="494047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2"/>
          <p:cNvSpPr txBox="1"/>
          <p:nvPr>
            <p:ph type="title"/>
          </p:nvPr>
        </p:nvSpPr>
        <p:spPr>
          <a:xfrm>
            <a:off x="1637025" y="2466900"/>
            <a:ext cx="3272100" cy="11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2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2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2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2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2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2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2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2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2" type="title"/>
          </p:nvPr>
        </p:nvSpPr>
        <p:spPr>
          <a:xfrm rot="5400000">
            <a:off x="7686225" y="1022975"/>
            <a:ext cx="2231400" cy="3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1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3" type="title"/>
          </p:nvPr>
        </p:nvSpPr>
        <p:spPr>
          <a:xfrm rot="-5400000">
            <a:off x="-836800" y="3658275"/>
            <a:ext cx="2318700" cy="3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79" r="79" t="0"/>
          <a:stretch/>
        </p:blipFill>
        <p:spPr>
          <a:xfrm>
            <a:off x="0" y="0"/>
            <a:ext cx="9144000" cy="515154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 rot="5400000">
            <a:off x="7686225" y="1022975"/>
            <a:ext cx="2231400" cy="3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2" type="title"/>
          </p:nvPr>
        </p:nvSpPr>
        <p:spPr>
          <a:xfrm rot="-5400000">
            <a:off x="-836800" y="3658275"/>
            <a:ext cx="2318700" cy="3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pic>
        <p:nvPicPr>
          <p:cNvPr id="16" name="Google Shape;1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2675" y="808273"/>
            <a:ext cx="2983850" cy="82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/>
          <p:nvPr>
            <p:ph idx="3" type="title"/>
          </p:nvPr>
        </p:nvSpPr>
        <p:spPr>
          <a:xfrm>
            <a:off x="0" y="2160341"/>
            <a:ext cx="9144000" cy="12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Slide 1">
  <p:cSld name="SECTION_HEADER_1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 rotWithShape="1">
          <a:blip r:embed="rId2">
            <a:alphaModFix/>
          </a:blip>
          <a:srcRect b="0" l="79" r="79" t="0"/>
          <a:stretch/>
        </p:blipFill>
        <p:spPr>
          <a:xfrm>
            <a:off x="0" y="0"/>
            <a:ext cx="9144000" cy="515154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/>
          <p:nvPr>
            <p:ph type="title"/>
          </p:nvPr>
        </p:nvSpPr>
        <p:spPr>
          <a:xfrm rot="5400000">
            <a:off x="7686225" y="1022975"/>
            <a:ext cx="2231400" cy="3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1" name="Google Shape;21;p4"/>
          <p:cNvSpPr txBox="1"/>
          <p:nvPr>
            <p:ph idx="2" type="title"/>
          </p:nvPr>
        </p:nvSpPr>
        <p:spPr>
          <a:xfrm rot="-5400000">
            <a:off x="-836800" y="3658275"/>
            <a:ext cx="2318700" cy="3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3" type="title"/>
          </p:nvPr>
        </p:nvSpPr>
        <p:spPr>
          <a:xfrm>
            <a:off x="0" y="2038704"/>
            <a:ext cx="9144000" cy="10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42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42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42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42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42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42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42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42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42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>
  <p:cSld name="SECTION_HEADER_1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5"/>
          <p:cNvPicPr preferRelativeResize="0"/>
          <p:nvPr/>
        </p:nvPicPr>
        <p:blipFill rotWithShape="1">
          <a:blip r:embed="rId2">
            <a:alphaModFix/>
          </a:blip>
          <a:srcRect b="0" l="79" r="79" t="0"/>
          <a:stretch/>
        </p:blipFill>
        <p:spPr>
          <a:xfrm>
            <a:off x="0" y="0"/>
            <a:ext cx="9144000" cy="515154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5"/>
          <p:cNvSpPr txBox="1"/>
          <p:nvPr>
            <p:ph type="title"/>
          </p:nvPr>
        </p:nvSpPr>
        <p:spPr>
          <a:xfrm rot="5400000">
            <a:off x="7686225" y="1022975"/>
            <a:ext cx="2231400" cy="3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2" type="title"/>
          </p:nvPr>
        </p:nvSpPr>
        <p:spPr>
          <a:xfrm rot="-5400000">
            <a:off x="-836800" y="3658275"/>
            <a:ext cx="2318700" cy="3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7" name="Google Shape;27;p5"/>
          <p:cNvSpPr txBox="1"/>
          <p:nvPr>
            <p:ph idx="3" type="title"/>
          </p:nvPr>
        </p:nvSpPr>
        <p:spPr>
          <a:xfrm>
            <a:off x="0" y="1828632"/>
            <a:ext cx="9144000" cy="10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1" type="subTitle"/>
          </p:nvPr>
        </p:nvSpPr>
        <p:spPr>
          <a:xfrm>
            <a:off x="1603250" y="2533202"/>
            <a:ext cx="5760600" cy="10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gn In">
  <p:cSld name="SECTION_HEADER_1_1_1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6"/>
          <p:cNvPicPr preferRelativeResize="0"/>
          <p:nvPr/>
        </p:nvPicPr>
        <p:blipFill rotWithShape="1">
          <a:blip r:embed="rId2">
            <a:alphaModFix/>
          </a:blip>
          <a:srcRect b="0" l="79" r="79" t="0"/>
          <a:stretch/>
        </p:blipFill>
        <p:spPr>
          <a:xfrm>
            <a:off x="0" y="-4025"/>
            <a:ext cx="9144000" cy="515154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"/>
          <p:cNvSpPr txBox="1"/>
          <p:nvPr>
            <p:ph type="title"/>
          </p:nvPr>
        </p:nvSpPr>
        <p:spPr>
          <a:xfrm rot="5400000">
            <a:off x="7686225" y="1022975"/>
            <a:ext cx="2231400" cy="3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2" type="title"/>
          </p:nvPr>
        </p:nvSpPr>
        <p:spPr>
          <a:xfrm rot="-5400000">
            <a:off x="-836800" y="3658275"/>
            <a:ext cx="2318700" cy="3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3" type="title"/>
          </p:nvPr>
        </p:nvSpPr>
        <p:spPr>
          <a:xfrm>
            <a:off x="0" y="1262332"/>
            <a:ext cx="9144000" cy="10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34" name="Google Shape;34;p6"/>
          <p:cNvSpPr txBox="1"/>
          <p:nvPr>
            <p:ph idx="1" type="subTitle"/>
          </p:nvPr>
        </p:nvSpPr>
        <p:spPr>
          <a:xfrm>
            <a:off x="2795913" y="2287777"/>
            <a:ext cx="5760600" cy="10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4" type="subTitle"/>
          </p:nvPr>
        </p:nvSpPr>
        <p:spPr>
          <a:xfrm>
            <a:off x="2795913" y="2765852"/>
            <a:ext cx="5760600" cy="10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600"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/>
        </p:txBody>
      </p:sp>
      <p:sp>
        <p:nvSpPr>
          <p:cNvPr id="36" name="Google Shape;36;p6"/>
          <p:cNvSpPr txBox="1"/>
          <p:nvPr>
            <p:ph idx="5" type="subTitle"/>
          </p:nvPr>
        </p:nvSpPr>
        <p:spPr>
          <a:xfrm>
            <a:off x="1603250" y="3661852"/>
            <a:ext cx="5760600" cy="10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3200"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/>
        </p:txBody>
      </p:sp>
      <p:pic>
        <p:nvPicPr>
          <p:cNvPr id="37" name="Google Shape;3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0655" y="2287780"/>
            <a:ext cx="1478900" cy="5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0650" y="2855974"/>
            <a:ext cx="1478900" cy="50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91625" y="557598"/>
            <a:ext cx="2983850" cy="82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rakia">
  <p:cSld name="SECTION_HEADER_1_1_1_2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7"/>
          <p:cNvPicPr preferRelativeResize="0"/>
          <p:nvPr/>
        </p:nvPicPr>
        <p:blipFill rotWithShape="1">
          <a:blip r:embed="rId2">
            <a:alphaModFix/>
          </a:blip>
          <a:srcRect b="0" l="79" r="79" t="0"/>
          <a:stretch/>
        </p:blipFill>
        <p:spPr>
          <a:xfrm rot="5400000">
            <a:off x="1998826" y="-1998322"/>
            <a:ext cx="5143000" cy="9140648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7"/>
          <p:cNvSpPr txBox="1"/>
          <p:nvPr>
            <p:ph type="title"/>
          </p:nvPr>
        </p:nvSpPr>
        <p:spPr>
          <a:xfrm>
            <a:off x="641325" y="457200"/>
            <a:ext cx="7618200" cy="9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43" name="Google Shape;43;p7"/>
          <p:cNvSpPr txBox="1"/>
          <p:nvPr>
            <p:ph idx="1" type="body"/>
          </p:nvPr>
        </p:nvSpPr>
        <p:spPr>
          <a:xfrm>
            <a:off x="574955" y="1089872"/>
            <a:ext cx="7817100" cy="3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pic>
        <p:nvPicPr>
          <p:cNvPr id="44" name="Google Shape;4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700" y="4889701"/>
            <a:ext cx="1173276" cy="1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  <p15:guide id="3" orient="horz" pos="288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ory" type="tx">
  <p:cSld name="TITLE_AND_BOD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06000" y="0"/>
            <a:ext cx="583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8"/>
          <p:cNvSpPr txBox="1"/>
          <p:nvPr>
            <p:ph type="title"/>
          </p:nvPr>
        </p:nvSpPr>
        <p:spPr>
          <a:xfrm>
            <a:off x="641323" y="455182"/>
            <a:ext cx="2421300" cy="149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48" name="Google Shape;48;p8"/>
          <p:cNvSpPr txBox="1"/>
          <p:nvPr>
            <p:ph idx="2" type="title"/>
          </p:nvPr>
        </p:nvSpPr>
        <p:spPr>
          <a:xfrm>
            <a:off x="3580050" y="455182"/>
            <a:ext cx="49779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49" name="Google Shape;49;p8"/>
          <p:cNvSpPr txBox="1"/>
          <p:nvPr>
            <p:ph idx="1" type="subTitle"/>
          </p:nvPr>
        </p:nvSpPr>
        <p:spPr>
          <a:xfrm>
            <a:off x="3580050" y="1000607"/>
            <a:ext cx="5299800" cy="10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2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000"/>
            </a:lvl9pPr>
          </a:lstStyle>
          <a:p/>
        </p:txBody>
      </p:sp>
      <p:pic>
        <p:nvPicPr>
          <p:cNvPr id="50" name="Google Shape;5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700" y="4889701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8"/>
          <p:cNvSpPr txBox="1"/>
          <p:nvPr>
            <p:ph idx="3" type="body"/>
          </p:nvPr>
        </p:nvSpPr>
        <p:spPr>
          <a:xfrm>
            <a:off x="574948" y="2005582"/>
            <a:ext cx="2421300" cy="23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idx="4" type="body"/>
          </p:nvPr>
        </p:nvSpPr>
        <p:spPr>
          <a:xfrm>
            <a:off x="3734825" y="1713407"/>
            <a:ext cx="4823100" cy="26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ory 1">
  <p:cSld name="TITLE_AND_BODY_1">
    <p:bg>
      <p:bgPr>
        <a:solidFill>
          <a:srgbClr val="4CBB8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/>
          <p:nvPr/>
        </p:nvSpPr>
        <p:spPr>
          <a:xfrm>
            <a:off x="0" y="0"/>
            <a:ext cx="3276300" cy="518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9"/>
          <p:cNvSpPr txBox="1"/>
          <p:nvPr>
            <p:ph type="title"/>
          </p:nvPr>
        </p:nvSpPr>
        <p:spPr>
          <a:xfrm>
            <a:off x="641323" y="455182"/>
            <a:ext cx="2421300" cy="149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56" name="Google Shape;56;p9"/>
          <p:cNvSpPr txBox="1"/>
          <p:nvPr>
            <p:ph idx="2" type="title"/>
          </p:nvPr>
        </p:nvSpPr>
        <p:spPr>
          <a:xfrm>
            <a:off x="3580050" y="455182"/>
            <a:ext cx="49779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57" name="Google Shape;57;p9"/>
          <p:cNvSpPr txBox="1"/>
          <p:nvPr>
            <p:ph idx="1" type="subTitle"/>
          </p:nvPr>
        </p:nvSpPr>
        <p:spPr>
          <a:xfrm>
            <a:off x="3580050" y="1000607"/>
            <a:ext cx="5299800" cy="10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2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/>
            </a:lvl9pPr>
          </a:lstStyle>
          <a:p/>
        </p:txBody>
      </p:sp>
      <p:pic>
        <p:nvPicPr>
          <p:cNvPr id="58" name="Google Shape;58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0700" y="4889701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9"/>
          <p:cNvSpPr txBox="1"/>
          <p:nvPr>
            <p:ph idx="3" type="body"/>
          </p:nvPr>
        </p:nvSpPr>
        <p:spPr>
          <a:xfrm>
            <a:off x="574948" y="2005582"/>
            <a:ext cx="2421300" cy="23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4" type="body"/>
          </p:nvPr>
        </p:nvSpPr>
        <p:spPr>
          <a:xfrm>
            <a:off x="3734825" y="1713407"/>
            <a:ext cx="4823100" cy="26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ory">
  <p:cSld name="TITLE_AND_BODY_1_1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0"/>
          <p:cNvPicPr preferRelativeResize="0"/>
          <p:nvPr/>
        </p:nvPicPr>
        <p:blipFill rotWithShape="1">
          <a:blip r:embed="rId2">
            <a:alphaModFix/>
          </a:blip>
          <a:srcRect b="2435" l="0" r="0" t="2444"/>
          <a:stretch/>
        </p:blipFill>
        <p:spPr>
          <a:xfrm>
            <a:off x="3306000" y="0"/>
            <a:ext cx="5837999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0"/>
          <p:cNvSpPr txBox="1"/>
          <p:nvPr>
            <p:ph type="title"/>
          </p:nvPr>
        </p:nvSpPr>
        <p:spPr>
          <a:xfrm>
            <a:off x="641323" y="455207"/>
            <a:ext cx="2421300" cy="149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64" name="Google Shape;64;p10"/>
          <p:cNvSpPr txBox="1"/>
          <p:nvPr>
            <p:ph idx="2" type="title"/>
          </p:nvPr>
        </p:nvSpPr>
        <p:spPr>
          <a:xfrm>
            <a:off x="3580050" y="455207"/>
            <a:ext cx="49779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65" name="Google Shape;65;p10"/>
          <p:cNvSpPr txBox="1"/>
          <p:nvPr>
            <p:ph idx="1" type="subTitle"/>
          </p:nvPr>
        </p:nvSpPr>
        <p:spPr>
          <a:xfrm>
            <a:off x="3580050" y="1000632"/>
            <a:ext cx="5299800" cy="10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2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/>
            </a:lvl9pPr>
          </a:lstStyle>
          <a:p/>
        </p:txBody>
      </p:sp>
      <p:sp>
        <p:nvSpPr>
          <p:cNvPr id="66" name="Google Shape;66;p10"/>
          <p:cNvSpPr txBox="1"/>
          <p:nvPr>
            <p:ph idx="3" type="body"/>
          </p:nvPr>
        </p:nvSpPr>
        <p:spPr>
          <a:xfrm>
            <a:off x="574948" y="2005607"/>
            <a:ext cx="2421300" cy="23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4" type="body"/>
          </p:nvPr>
        </p:nvSpPr>
        <p:spPr>
          <a:xfrm>
            <a:off x="3734825" y="1713432"/>
            <a:ext cx="4823100" cy="26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pic>
        <p:nvPicPr>
          <p:cNvPr id="68" name="Google Shape;6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700" y="4889701"/>
            <a:ext cx="1173276" cy="1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struction with Image">
  <p:cSld name="TITLE_AND_BODY_1_1_1_1_1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1"/>
          <p:cNvPicPr preferRelativeResize="0"/>
          <p:nvPr/>
        </p:nvPicPr>
        <p:blipFill rotWithShape="1">
          <a:blip r:embed="rId2">
            <a:alphaModFix/>
          </a:blip>
          <a:srcRect b="2507" l="0" r="0" t="2498"/>
          <a:stretch/>
        </p:blipFill>
        <p:spPr>
          <a:xfrm>
            <a:off x="0" y="0"/>
            <a:ext cx="583804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1"/>
          <p:cNvSpPr txBox="1"/>
          <p:nvPr>
            <p:ph type="title"/>
          </p:nvPr>
        </p:nvSpPr>
        <p:spPr>
          <a:xfrm>
            <a:off x="641325" y="455175"/>
            <a:ext cx="3726000" cy="12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pic>
        <p:nvPicPr>
          <p:cNvPr id="72" name="Google Shape;72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025" y="4868576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574950" y="1607525"/>
            <a:ext cx="3726000" cy="29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74" name="Google Shape;74;p11"/>
          <p:cNvSpPr txBox="1"/>
          <p:nvPr>
            <p:ph idx="2" type="title"/>
          </p:nvPr>
        </p:nvSpPr>
        <p:spPr>
          <a:xfrm>
            <a:off x="6286048" y="455182"/>
            <a:ext cx="2421300" cy="149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75" name="Google Shape;75;p11"/>
          <p:cNvSpPr txBox="1"/>
          <p:nvPr>
            <p:ph idx="3" type="body"/>
          </p:nvPr>
        </p:nvSpPr>
        <p:spPr>
          <a:xfrm>
            <a:off x="6219673" y="2005582"/>
            <a:ext cx="2421300" cy="23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struction with Image">
  <p:cSld name="TITLE_AND_BODY_1_1_1_1_1_1_1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/>
          <p:nvPr/>
        </p:nvSpPr>
        <p:spPr>
          <a:xfrm>
            <a:off x="4555575" y="-6225"/>
            <a:ext cx="45885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2"/>
          <p:cNvPicPr preferRelativeResize="0"/>
          <p:nvPr/>
        </p:nvPicPr>
        <p:blipFill rotWithShape="1">
          <a:blip r:embed="rId2">
            <a:alphaModFix/>
          </a:blip>
          <a:srcRect b="0" l="8684" r="8684" t="0"/>
          <a:stretch/>
        </p:blipFill>
        <p:spPr>
          <a:xfrm>
            <a:off x="0" y="0"/>
            <a:ext cx="4588574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2"/>
          <p:cNvSpPr txBox="1"/>
          <p:nvPr>
            <p:ph type="title"/>
          </p:nvPr>
        </p:nvSpPr>
        <p:spPr>
          <a:xfrm>
            <a:off x="641325" y="443950"/>
            <a:ext cx="3726000" cy="12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>
            <a:off x="574950" y="1596300"/>
            <a:ext cx="3726000" cy="29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pic>
        <p:nvPicPr>
          <p:cNvPr id="81" name="Google Shape;81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025" y="4868576"/>
            <a:ext cx="1173276" cy="1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struction with Image">
  <p:cSld name="TITLE_AND_BODY_1_1_1_1_1_1_1_1_1_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3"/>
          <p:cNvPicPr preferRelativeResize="0"/>
          <p:nvPr/>
        </p:nvPicPr>
        <p:blipFill rotWithShape="1">
          <a:blip r:embed="rId2">
            <a:alphaModFix/>
          </a:blip>
          <a:srcRect b="0" l="8629" r="8629" t="0"/>
          <a:stretch/>
        </p:blipFill>
        <p:spPr>
          <a:xfrm>
            <a:off x="0" y="0"/>
            <a:ext cx="45885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3"/>
          <p:cNvSpPr txBox="1"/>
          <p:nvPr>
            <p:ph type="title"/>
          </p:nvPr>
        </p:nvSpPr>
        <p:spPr>
          <a:xfrm>
            <a:off x="641325" y="455175"/>
            <a:ext cx="3726000" cy="12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pic>
        <p:nvPicPr>
          <p:cNvPr id="85" name="Google Shape;8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350" y="4885501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574950" y="1607525"/>
            <a:ext cx="3726000" cy="29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formation">
  <p:cSld name="CUSTOM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1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175" y="4851676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 txBox="1"/>
          <p:nvPr>
            <p:ph type="title"/>
          </p:nvPr>
        </p:nvSpPr>
        <p:spPr>
          <a:xfrm>
            <a:off x="641325" y="455175"/>
            <a:ext cx="7618200" cy="9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574955" y="1087847"/>
            <a:ext cx="7817100" cy="3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dividual Task">
  <p:cSld name="CUSTOM_4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923675"/>
            <a:ext cx="9144000" cy="421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175" y="4851676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 txBox="1"/>
          <p:nvPr>
            <p:ph type="title"/>
          </p:nvPr>
        </p:nvSpPr>
        <p:spPr>
          <a:xfrm>
            <a:off x="574950" y="125988"/>
            <a:ext cx="7618200" cy="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96" name="Google Shape;96;p15"/>
          <p:cNvSpPr txBox="1"/>
          <p:nvPr>
            <p:ph idx="1" type="body"/>
          </p:nvPr>
        </p:nvSpPr>
        <p:spPr>
          <a:xfrm>
            <a:off x="574955" y="988397"/>
            <a:ext cx="7817100" cy="3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">
  <p:cSld name="CUSTOM_3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400"/>
            <a:ext cx="9144000" cy="92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175" y="4851676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6"/>
          <p:cNvSpPr txBox="1"/>
          <p:nvPr>
            <p:ph type="title"/>
          </p:nvPr>
        </p:nvSpPr>
        <p:spPr>
          <a:xfrm>
            <a:off x="574950" y="125988"/>
            <a:ext cx="7618200" cy="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01" name="Google Shape;101;p16"/>
          <p:cNvSpPr txBox="1"/>
          <p:nvPr>
            <p:ph idx="1" type="body"/>
          </p:nvPr>
        </p:nvSpPr>
        <p:spPr>
          <a:xfrm>
            <a:off x="574955" y="988397"/>
            <a:ext cx="7817100" cy="3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- DCL">
  <p:cSld name="CUSTOM_3_1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/>
          <p:nvPr/>
        </p:nvSpPr>
        <p:spPr>
          <a:xfrm>
            <a:off x="-125" y="0"/>
            <a:ext cx="9144000" cy="913500"/>
          </a:xfrm>
          <a:prstGeom prst="rect">
            <a:avLst/>
          </a:prstGeom>
          <a:solidFill>
            <a:srgbClr val="D0C5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91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175" y="4851676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 txBox="1"/>
          <p:nvPr>
            <p:ph type="title"/>
          </p:nvPr>
        </p:nvSpPr>
        <p:spPr>
          <a:xfrm>
            <a:off x="574950" y="108088"/>
            <a:ext cx="7618200" cy="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07" name="Google Shape;107;p17"/>
          <p:cNvSpPr txBox="1"/>
          <p:nvPr>
            <p:ph idx="1" type="body"/>
          </p:nvPr>
        </p:nvSpPr>
        <p:spPr>
          <a:xfrm>
            <a:off x="574955" y="1002822"/>
            <a:ext cx="7817100" cy="3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- DCL 6">
  <p:cSld name="CUSTOM_3_1_6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/>
          <p:nvPr/>
        </p:nvSpPr>
        <p:spPr>
          <a:xfrm>
            <a:off x="-125" y="0"/>
            <a:ext cx="9144000" cy="913500"/>
          </a:xfrm>
          <a:prstGeom prst="rect">
            <a:avLst/>
          </a:prstGeom>
          <a:solidFill>
            <a:srgbClr val="D0C5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8"/>
          <p:cNvSpPr/>
          <p:nvPr/>
        </p:nvSpPr>
        <p:spPr>
          <a:xfrm>
            <a:off x="-125" y="0"/>
            <a:ext cx="9144000" cy="913500"/>
          </a:xfrm>
          <a:prstGeom prst="rect">
            <a:avLst/>
          </a:prstGeom>
          <a:solidFill>
            <a:srgbClr val="FFD34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7175" y="4851676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8"/>
          <p:cNvSpPr txBox="1"/>
          <p:nvPr>
            <p:ph type="title"/>
          </p:nvPr>
        </p:nvSpPr>
        <p:spPr>
          <a:xfrm>
            <a:off x="574950" y="108088"/>
            <a:ext cx="7618200" cy="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13" name="Google Shape;113;p18"/>
          <p:cNvSpPr txBox="1"/>
          <p:nvPr>
            <p:ph idx="1" type="body"/>
          </p:nvPr>
        </p:nvSpPr>
        <p:spPr>
          <a:xfrm>
            <a:off x="574955" y="1002822"/>
            <a:ext cx="7817100" cy="3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- DCL 5">
  <p:cSld name="CUSTOM_3_1_5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/>
          <p:nvPr/>
        </p:nvSpPr>
        <p:spPr>
          <a:xfrm>
            <a:off x="-125" y="0"/>
            <a:ext cx="9144000" cy="913500"/>
          </a:xfrm>
          <a:prstGeom prst="rect">
            <a:avLst/>
          </a:prstGeom>
          <a:solidFill>
            <a:srgbClr val="D558A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7175" y="4851676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9"/>
          <p:cNvSpPr txBox="1"/>
          <p:nvPr>
            <p:ph type="title"/>
          </p:nvPr>
        </p:nvSpPr>
        <p:spPr>
          <a:xfrm>
            <a:off x="574950" y="108088"/>
            <a:ext cx="7618200" cy="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18" name="Google Shape;118;p19"/>
          <p:cNvSpPr txBox="1"/>
          <p:nvPr>
            <p:ph idx="1" type="body"/>
          </p:nvPr>
        </p:nvSpPr>
        <p:spPr>
          <a:xfrm>
            <a:off x="574955" y="1002822"/>
            <a:ext cx="7817100" cy="3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- DCL 4">
  <p:cSld name="CUSTOM_3_1_4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/>
          <p:nvPr/>
        </p:nvSpPr>
        <p:spPr>
          <a:xfrm>
            <a:off x="-125" y="0"/>
            <a:ext cx="9144000" cy="913500"/>
          </a:xfrm>
          <a:prstGeom prst="rect">
            <a:avLst/>
          </a:prstGeom>
          <a:solidFill>
            <a:srgbClr val="456CB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7175" y="4851676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0"/>
          <p:cNvSpPr txBox="1"/>
          <p:nvPr>
            <p:ph type="title"/>
          </p:nvPr>
        </p:nvSpPr>
        <p:spPr>
          <a:xfrm>
            <a:off x="574950" y="108088"/>
            <a:ext cx="7618200" cy="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3" name="Google Shape;123;p20"/>
          <p:cNvSpPr txBox="1"/>
          <p:nvPr>
            <p:ph idx="1" type="body"/>
          </p:nvPr>
        </p:nvSpPr>
        <p:spPr>
          <a:xfrm>
            <a:off x="574955" y="1002822"/>
            <a:ext cx="7817100" cy="3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- DCL 3">
  <p:cSld name="CUSTOM_3_1_3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/>
          <p:nvPr/>
        </p:nvSpPr>
        <p:spPr>
          <a:xfrm>
            <a:off x="-125" y="0"/>
            <a:ext cx="9144000" cy="913500"/>
          </a:xfrm>
          <a:prstGeom prst="rect">
            <a:avLst/>
          </a:prstGeom>
          <a:solidFill>
            <a:srgbClr val="73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7175" y="4851676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1"/>
          <p:cNvSpPr txBox="1"/>
          <p:nvPr>
            <p:ph type="title"/>
          </p:nvPr>
        </p:nvSpPr>
        <p:spPr>
          <a:xfrm>
            <a:off x="574950" y="108088"/>
            <a:ext cx="7618200" cy="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28" name="Google Shape;128;p21"/>
          <p:cNvSpPr txBox="1"/>
          <p:nvPr>
            <p:ph idx="1" type="body"/>
          </p:nvPr>
        </p:nvSpPr>
        <p:spPr>
          <a:xfrm>
            <a:off x="574955" y="1002822"/>
            <a:ext cx="7817100" cy="3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- DCL 2">
  <p:cSld name="CUSTOM_3_1_2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/>
          <p:nvPr/>
        </p:nvSpPr>
        <p:spPr>
          <a:xfrm>
            <a:off x="-125" y="0"/>
            <a:ext cx="9144000" cy="913500"/>
          </a:xfrm>
          <a:prstGeom prst="rect">
            <a:avLst/>
          </a:prstGeom>
          <a:solidFill>
            <a:srgbClr val="F0534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7175" y="4851676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2"/>
          <p:cNvSpPr txBox="1"/>
          <p:nvPr>
            <p:ph type="title"/>
          </p:nvPr>
        </p:nvSpPr>
        <p:spPr>
          <a:xfrm>
            <a:off x="574950" y="108088"/>
            <a:ext cx="7618200" cy="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33" name="Google Shape;133;p22"/>
          <p:cNvSpPr txBox="1"/>
          <p:nvPr>
            <p:ph idx="1" type="body"/>
          </p:nvPr>
        </p:nvSpPr>
        <p:spPr>
          <a:xfrm>
            <a:off x="574955" y="1002822"/>
            <a:ext cx="7817100" cy="3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- DCL 1">
  <p:cSld name="CUSTOM_3_1_1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/>
          <p:nvPr/>
        </p:nvSpPr>
        <p:spPr>
          <a:xfrm>
            <a:off x="-125" y="0"/>
            <a:ext cx="9144000" cy="913500"/>
          </a:xfrm>
          <a:prstGeom prst="rect">
            <a:avLst/>
          </a:prstGeom>
          <a:solidFill>
            <a:srgbClr val="8C56A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7175" y="4851676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3"/>
          <p:cNvSpPr txBox="1"/>
          <p:nvPr>
            <p:ph type="title"/>
          </p:nvPr>
        </p:nvSpPr>
        <p:spPr>
          <a:xfrm>
            <a:off x="574950" y="108088"/>
            <a:ext cx="7618200" cy="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38" name="Google Shape;138;p23"/>
          <p:cNvSpPr txBox="1"/>
          <p:nvPr>
            <p:ph idx="1" type="body"/>
          </p:nvPr>
        </p:nvSpPr>
        <p:spPr>
          <a:xfrm>
            <a:off x="574955" y="1002822"/>
            <a:ext cx="7817100" cy="3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formation - DCL">
  <p:cSld name="CUSTOM_1_1_1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4"/>
          <p:cNvSpPr txBox="1"/>
          <p:nvPr>
            <p:ph type="title"/>
          </p:nvPr>
        </p:nvSpPr>
        <p:spPr>
          <a:xfrm>
            <a:off x="641325" y="455175"/>
            <a:ext cx="7618200" cy="9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42" name="Google Shape;142;p24"/>
          <p:cNvSpPr txBox="1"/>
          <p:nvPr>
            <p:ph idx="1" type="body"/>
          </p:nvPr>
        </p:nvSpPr>
        <p:spPr>
          <a:xfrm>
            <a:off x="574955" y="1087847"/>
            <a:ext cx="7817100" cy="3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pic>
        <p:nvPicPr>
          <p:cNvPr id="143" name="Google Shape;14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275" y="4839026"/>
            <a:ext cx="1173276" cy="1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ir/Group Collaborate Task">
  <p:cSld name="CUSTOM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913600"/>
            <a:ext cx="9144000" cy="422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275" y="4839026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5"/>
          <p:cNvSpPr txBox="1"/>
          <p:nvPr>
            <p:ph type="title"/>
          </p:nvPr>
        </p:nvSpPr>
        <p:spPr>
          <a:xfrm>
            <a:off x="574950" y="108088"/>
            <a:ext cx="7618200" cy="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48" name="Google Shape;148;p25"/>
          <p:cNvSpPr txBox="1"/>
          <p:nvPr>
            <p:ph idx="1" type="body"/>
          </p:nvPr>
        </p:nvSpPr>
        <p:spPr>
          <a:xfrm>
            <a:off x="574955" y="1002822"/>
            <a:ext cx="7817100" cy="3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ssessment">
  <p:cSld name="CUSTOM_1_1_1_1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8725" y="4881251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6"/>
          <p:cNvSpPr txBox="1"/>
          <p:nvPr>
            <p:ph type="title"/>
          </p:nvPr>
        </p:nvSpPr>
        <p:spPr>
          <a:xfrm>
            <a:off x="641325" y="455175"/>
            <a:ext cx="7618200" cy="9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52" name="Google Shape;152;p26"/>
          <p:cNvSpPr txBox="1"/>
          <p:nvPr>
            <p:ph idx="1" type="body"/>
          </p:nvPr>
        </p:nvSpPr>
        <p:spPr>
          <a:xfrm>
            <a:off x="574955" y="1087847"/>
            <a:ext cx="7817100" cy="3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struction with Image">
  <p:cSld name="CUSTOM_1_1_1_1_1_1_2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/>
          <p:nvPr/>
        </p:nvSpPr>
        <p:spPr>
          <a:xfrm>
            <a:off x="0" y="0"/>
            <a:ext cx="4281300" cy="5143500"/>
          </a:xfrm>
          <a:prstGeom prst="rect">
            <a:avLst/>
          </a:prstGeom>
          <a:solidFill>
            <a:srgbClr val="66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5" name="Google Shape;155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0700" y="4864351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7"/>
          <p:cNvSpPr txBox="1"/>
          <p:nvPr>
            <p:ph type="title"/>
          </p:nvPr>
        </p:nvSpPr>
        <p:spPr>
          <a:xfrm>
            <a:off x="4628901" y="288600"/>
            <a:ext cx="3350100" cy="15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57" name="Google Shape;157;p27"/>
          <p:cNvSpPr txBox="1"/>
          <p:nvPr>
            <p:ph idx="1" type="body"/>
          </p:nvPr>
        </p:nvSpPr>
        <p:spPr>
          <a:xfrm>
            <a:off x="4562525" y="1474125"/>
            <a:ext cx="3494100" cy="23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●"/>
              <a:defRPr sz="2000">
                <a:latin typeface="Avenir"/>
                <a:ea typeface="Avenir"/>
                <a:cs typeface="Avenir"/>
                <a:sym typeface="Aveni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○"/>
              <a:defRPr sz="2000">
                <a:latin typeface="Avenir"/>
                <a:ea typeface="Avenir"/>
                <a:cs typeface="Avenir"/>
                <a:sym typeface="Aveni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Avenir"/>
              <a:buChar char="■"/>
              <a:defRPr sz="2000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full page image">
  <p:cSld name="CUSTOM_1_1_1_1_1_1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/>
          <p:nvPr/>
        </p:nvSpPr>
        <p:spPr>
          <a:xfrm>
            <a:off x="100" y="1254250"/>
            <a:ext cx="9144000" cy="38829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0" name="Google Shape;160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50725" y="188576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8"/>
          <p:cNvSpPr txBox="1"/>
          <p:nvPr>
            <p:ph type="title"/>
          </p:nvPr>
        </p:nvSpPr>
        <p:spPr>
          <a:xfrm>
            <a:off x="641324" y="442175"/>
            <a:ext cx="7109400" cy="104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o Template">
  <p:cSld name="CUSTOM_2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7600" y="4813701"/>
            <a:ext cx="1173276" cy="1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9"/>
          <p:cNvSpPr txBox="1"/>
          <p:nvPr>
            <p:ph type="title"/>
          </p:nvPr>
        </p:nvSpPr>
        <p:spPr>
          <a:xfrm>
            <a:off x="25325" y="0"/>
            <a:ext cx="9144000" cy="96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_Title Slide">
  <p:cSld name="E_Title Slide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"/>
          <p:cNvSpPr/>
          <p:nvPr/>
        </p:nvSpPr>
        <p:spPr>
          <a:xfrm>
            <a:off x="4561675" y="0"/>
            <a:ext cx="4582200" cy="4633800"/>
          </a:xfrm>
          <a:prstGeom prst="rect">
            <a:avLst/>
          </a:prstGeom>
          <a:solidFill>
            <a:srgbClr val="F0534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30"/>
          <p:cNvSpPr txBox="1"/>
          <p:nvPr/>
        </p:nvSpPr>
        <p:spPr>
          <a:xfrm>
            <a:off x="4726675" y="1909637"/>
            <a:ext cx="4252200" cy="13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vo"/>
              <a:buNone/>
            </a:pPr>
            <a:r>
              <a:rPr b="0" i="0" lang="en" sz="4000" u="none" cap="none" strike="noStrike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EMPATHISING</a:t>
            </a:r>
            <a:endParaRPr/>
          </a:p>
        </p:txBody>
      </p:sp>
      <p:pic>
        <p:nvPicPr>
          <p:cNvPr id="169" name="Google Shape;16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2400" y="932450"/>
            <a:ext cx="4256877" cy="354808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0"/>
          <p:cNvSpPr/>
          <p:nvPr/>
        </p:nvSpPr>
        <p:spPr>
          <a:xfrm>
            <a:off x="0" y="4651600"/>
            <a:ext cx="9144000" cy="491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175" y="4851676"/>
            <a:ext cx="1173276" cy="1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_Title Slide">
  <p:cSld name="TITLE_1_1_1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"/>
          <p:cNvSpPr/>
          <p:nvPr/>
        </p:nvSpPr>
        <p:spPr>
          <a:xfrm>
            <a:off x="4561675" y="0"/>
            <a:ext cx="4582200" cy="4633800"/>
          </a:xfrm>
          <a:prstGeom prst="rect">
            <a:avLst/>
          </a:prstGeom>
          <a:solidFill>
            <a:srgbClr val="456CB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1"/>
          <p:cNvSpPr txBox="1"/>
          <p:nvPr/>
        </p:nvSpPr>
        <p:spPr>
          <a:xfrm>
            <a:off x="4726675" y="1909638"/>
            <a:ext cx="4252200" cy="13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DEFINING</a:t>
            </a:r>
            <a:endParaRPr sz="4000">
              <a:solidFill>
                <a:srgbClr val="FFFFFF"/>
              </a:solidFill>
              <a:latin typeface="Arvo"/>
              <a:ea typeface="Arvo"/>
              <a:cs typeface="Arvo"/>
              <a:sym typeface="Arvo"/>
            </a:endParaRPr>
          </a:p>
        </p:txBody>
      </p:sp>
      <p:pic>
        <p:nvPicPr>
          <p:cNvPr id="175" name="Google Shape;175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2400" y="797713"/>
            <a:ext cx="4256877" cy="354808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1"/>
          <p:cNvSpPr/>
          <p:nvPr/>
        </p:nvSpPr>
        <p:spPr>
          <a:xfrm>
            <a:off x="0" y="4651600"/>
            <a:ext cx="9144000" cy="491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175" y="4851676"/>
            <a:ext cx="1173276" cy="1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_Title Slide">
  <p:cSld name="I_Title Slide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2"/>
          <p:cNvSpPr/>
          <p:nvPr/>
        </p:nvSpPr>
        <p:spPr>
          <a:xfrm>
            <a:off x="4561675" y="0"/>
            <a:ext cx="4582200" cy="4633800"/>
          </a:xfrm>
          <a:prstGeom prst="rect">
            <a:avLst/>
          </a:prstGeom>
          <a:solidFill>
            <a:srgbClr val="4CBB8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32"/>
          <p:cNvSpPr txBox="1"/>
          <p:nvPr/>
        </p:nvSpPr>
        <p:spPr>
          <a:xfrm>
            <a:off x="4726675" y="1909637"/>
            <a:ext cx="4252200" cy="13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vo"/>
              <a:buNone/>
            </a:pPr>
            <a:r>
              <a:rPr b="0" i="0" lang="en" sz="4000" u="none" cap="none" strike="noStrike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IDEATING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81" name="Google Shape;181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2400" y="854475"/>
            <a:ext cx="4256877" cy="354808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2"/>
          <p:cNvSpPr/>
          <p:nvPr/>
        </p:nvSpPr>
        <p:spPr>
          <a:xfrm>
            <a:off x="0" y="4651600"/>
            <a:ext cx="9144000" cy="491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175" y="4851676"/>
            <a:ext cx="1173276" cy="1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_Title Slide 1">
  <p:cSld name="I_Title Slide 1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3"/>
          <p:cNvSpPr/>
          <p:nvPr/>
        </p:nvSpPr>
        <p:spPr>
          <a:xfrm>
            <a:off x="4561675" y="0"/>
            <a:ext cx="4582200" cy="4633800"/>
          </a:xfrm>
          <a:prstGeom prst="rect">
            <a:avLst/>
          </a:prstGeom>
          <a:solidFill>
            <a:srgbClr val="8C56A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3"/>
          <p:cNvSpPr txBox="1"/>
          <p:nvPr/>
        </p:nvSpPr>
        <p:spPr>
          <a:xfrm>
            <a:off x="4726675" y="1909637"/>
            <a:ext cx="4252200" cy="13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vo"/>
              <a:buNone/>
            </a:pPr>
            <a:r>
              <a:rPr b="0" i="0" lang="en" sz="4000" u="none" cap="none" strike="noStrike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PROTOTYPING</a:t>
            </a:r>
            <a:endParaRPr/>
          </a:p>
        </p:txBody>
      </p:sp>
      <p:pic>
        <p:nvPicPr>
          <p:cNvPr id="187" name="Google Shape;187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2400" y="797712"/>
            <a:ext cx="4256877" cy="354808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3"/>
          <p:cNvSpPr/>
          <p:nvPr/>
        </p:nvSpPr>
        <p:spPr>
          <a:xfrm>
            <a:off x="0" y="4651600"/>
            <a:ext cx="9144000" cy="491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175" y="4851676"/>
            <a:ext cx="1173276" cy="1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_Title Slide 1 1">
  <p:cSld name="I_Title Slide 1 1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/>
          <p:nvPr/>
        </p:nvSpPr>
        <p:spPr>
          <a:xfrm>
            <a:off x="4561675" y="0"/>
            <a:ext cx="4582200" cy="4633800"/>
          </a:xfrm>
          <a:prstGeom prst="rect">
            <a:avLst/>
          </a:prstGeom>
          <a:solidFill>
            <a:srgbClr val="D558A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4"/>
          <p:cNvSpPr txBox="1"/>
          <p:nvPr/>
        </p:nvSpPr>
        <p:spPr>
          <a:xfrm>
            <a:off x="4726675" y="1909637"/>
            <a:ext cx="4252200" cy="13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vo"/>
              <a:buNone/>
            </a:pPr>
            <a:r>
              <a:rPr b="0" i="0" lang="en" sz="4000" u="none" cap="none" strike="noStrike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TESTING</a:t>
            </a:r>
            <a:endParaRPr/>
          </a:p>
        </p:txBody>
      </p:sp>
      <p:pic>
        <p:nvPicPr>
          <p:cNvPr id="193" name="Google Shape;193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9950" y="919000"/>
            <a:ext cx="4256877" cy="354808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4"/>
          <p:cNvSpPr/>
          <p:nvPr/>
        </p:nvSpPr>
        <p:spPr>
          <a:xfrm>
            <a:off x="0" y="4727800"/>
            <a:ext cx="9144000" cy="491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175" y="4851676"/>
            <a:ext cx="1173276" cy="1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_Title Slide 1 1 1">
  <p:cSld name="I_Title Slide 1 1 1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5"/>
          <p:cNvSpPr/>
          <p:nvPr/>
        </p:nvSpPr>
        <p:spPr>
          <a:xfrm>
            <a:off x="4561675" y="0"/>
            <a:ext cx="4582200" cy="4633800"/>
          </a:xfrm>
          <a:prstGeom prst="rect">
            <a:avLst/>
          </a:prstGeom>
          <a:solidFill>
            <a:srgbClr val="FFD34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5"/>
          <p:cNvSpPr txBox="1"/>
          <p:nvPr/>
        </p:nvSpPr>
        <p:spPr>
          <a:xfrm>
            <a:off x="4726675" y="1909637"/>
            <a:ext cx="4252200" cy="13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vo"/>
              <a:buNone/>
            </a:pPr>
            <a:r>
              <a:rPr b="0" i="0" lang="en" sz="4000" u="none" cap="none" strike="noStrike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REFLECTING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99" name="Google Shape;199;p35"/>
          <p:cNvSpPr/>
          <p:nvPr/>
        </p:nvSpPr>
        <p:spPr>
          <a:xfrm>
            <a:off x="0" y="4727800"/>
            <a:ext cx="9144000" cy="491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3250" y="797688"/>
            <a:ext cx="4256877" cy="3548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175" y="4851676"/>
            <a:ext cx="1173276" cy="1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04" name="Google Shape;204;p3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05" name="Google Shape;205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36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7"/>
          <p:cNvSpPr txBox="1"/>
          <p:nvPr>
            <p:ph type="title"/>
          </p:nvPr>
        </p:nvSpPr>
        <p:spPr>
          <a:xfrm>
            <a:off x="612300" y="2662825"/>
            <a:ext cx="4784400" cy="11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Agile and Lean Software Engineering and the SWEBOK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Panel Position Paper: Educational and Professional Implications of SWEBOK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7"/>
          <p:cNvSpPr txBox="1"/>
          <p:nvPr>
            <p:ph idx="2" type="title"/>
          </p:nvPr>
        </p:nvSpPr>
        <p:spPr>
          <a:xfrm rot="5400000">
            <a:off x="7686225" y="1022975"/>
            <a:ext cx="2231400" cy="3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SEKE 2022</a:t>
            </a:r>
            <a:endParaRPr/>
          </a:p>
        </p:txBody>
      </p:sp>
      <p:sp>
        <p:nvSpPr>
          <p:cNvPr id="212" name="Google Shape;212;p37"/>
          <p:cNvSpPr txBox="1"/>
          <p:nvPr>
            <p:ph idx="3" type="title"/>
          </p:nvPr>
        </p:nvSpPr>
        <p:spPr>
          <a:xfrm rot="-5400000">
            <a:off x="-836800" y="3658275"/>
            <a:ext cx="2318700" cy="3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SEKE 2022</a:t>
            </a:r>
            <a:endParaRPr/>
          </a:p>
        </p:txBody>
      </p:sp>
      <p:sp>
        <p:nvSpPr>
          <p:cNvPr id="213" name="Google Shape;213;p37"/>
          <p:cNvSpPr txBox="1"/>
          <p:nvPr/>
        </p:nvSpPr>
        <p:spPr>
          <a:xfrm>
            <a:off x="1706300" y="1502250"/>
            <a:ext cx="4702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Titillium Web"/>
                <a:ea typeface="Titillium Web"/>
                <a:cs typeface="Titillium Web"/>
                <a:sym typeface="Titillium Web"/>
              </a:rPr>
              <a:t>Dr David Parsons</a:t>
            </a:r>
            <a:endParaRPr sz="2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8"/>
          <p:cNvSpPr txBox="1"/>
          <p:nvPr>
            <p:ph type="title"/>
          </p:nvPr>
        </p:nvSpPr>
        <p:spPr>
          <a:xfrm>
            <a:off x="574950" y="125988"/>
            <a:ext cx="7618200" cy="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Position Points</a:t>
            </a:r>
            <a:endParaRPr/>
          </a:p>
        </p:txBody>
      </p:sp>
      <p:sp>
        <p:nvSpPr>
          <p:cNvPr id="219" name="Google Shape;219;p38"/>
          <p:cNvSpPr txBox="1"/>
          <p:nvPr>
            <p:ph idx="1" type="body"/>
          </p:nvPr>
        </p:nvSpPr>
        <p:spPr>
          <a:xfrm>
            <a:off x="574955" y="988397"/>
            <a:ext cx="7817100" cy="33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useful is the </a:t>
            </a:r>
            <a:r>
              <a:rPr lang="en"/>
              <a:t>SWEBOK for software practitioners in industry?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Agile and lean methods are now the predominant approach to software engineering 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Current coverage in the SWEBOK is undermining software engineering education, the career prospects of graduates, and the software industry as a whole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The agile methods section of the SWEBOK must be revised and expanded to provide a valid body of knowledge for contemporary software engineering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9"/>
          <p:cNvSpPr txBox="1"/>
          <p:nvPr>
            <p:ph type="title"/>
          </p:nvPr>
        </p:nvSpPr>
        <p:spPr>
          <a:xfrm>
            <a:off x="641325" y="455175"/>
            <a:ext cx="3726000" cy="12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The growth of agile methods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5" name="Google Shape;225;p39"/>
          <p:cNvSpPr txBox="1"/>
          <p:nvPr>
            <p:ph idx="1" type="body"/>
          </p:nvPr>
        </p:nvSpPr>
        <p:spPr>
          <a:xfrm>
            <a:off x="4761678" y="988400"/>
            <a:ext cx="3630300" cy="33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However…</a:t>
            </a:r>
            <a:endParaRPr sz="1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Many organizations consider themselves still maturing in this space </a:t>
            </a:r>
            <a:endParaRPr sz="1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73FFFF"/>
                </a:highlight>
                <a:latin typeface="Avenir"/>
                <a:ea typeface="Avenir"/>
                <a:cs typeface="Avenir"/>
                <a:sym typeface="Avenir"/>
              </a:rPr>
              <a:t>Better coverage in the SWEBOK might, through the improved knowledge of graduates and early career software engineers, lead to more mature usage in industry.</a:t>
            </a:r>
            <a:endParaRPr sz="1900">
              <a:highlight>
                <a:srgbClr val="73FFFF"/>
              </a:highlight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6" name="Google Shape;226;p39"/>
          <p:cNvSpPr txBox="1"/>
          <p:nvPr>
            <p:ph idx="1" type="body"/>
          </p:nvPr>
        </p:nvSpPr>
        <p:spPr>
          <a:xfrm>
            <a:off x="574950" y="1607525"/>
            <a:ext cx="3726000" cy="29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Uptake of agile methods has increased markedly since 2010 and is now the norm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Agile adoption increased from 37% in 2020 to 86% in 2021 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In 2021, 79.4% of software engineering education studies used Agile Software Development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227" name="Google Shape;227;p39"/>
          <p:cNvSpPr txBox="1"/>
          <p:nvPr/>
        </p:nvSpPr>
        <p:spPr>
          <a:xfrm>
            <a:off x="5091100" y="479150"/>
            <a:ext cx="431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0"/>
          <p:cNvSpPr txBox="1"/>
          <p:nvPr>
            <p:ph type="title"/>
          </p:nvPr>
        </p:nvSpPr>
        <p:spPr>
          <a:xfrm>
            <a:off x="574950" y="125988"/>
            <a:ext cx="7618200" cy="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Lean Development</a:t>
            </a:r>
            <a:endParaRPr/>
          </a:p>
        </p:txBody>
      </p:sp>
      <p:sp>
        <p:nvSpPr>
          <p:cNvPr id="233" name="Google Shape;233;p40"/>
          <p:cNvSpPr txBox="1"/>
          <p:nvPr>
            <p:ph idx="1" type="body"/>
          </p:nvPr>
        </p:nvSpPr>
        <p:spPr>
          <a:xfrm>
            <a:off x="574955" y="988397"/>
            <a:ext cx="7817100" cy="33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>
                <a:solidFill>
                  <a:schemeClr val="dk1"/>
                </a:solidFill>
              </a:rPr>
              <a:t>L</a:t>
            </a:r>
            <a:r>
              <a:rPr lang="en">
                <a:solidFill>
                  <a:schemeClr val="dk1"/>
                </a:solidFill>
              </a:rPr>
              <a:t>ean thinking in software engineering is less widespread or embedded than agile methods in industry</a:t>
            </a:r>
            <a:endParaRPr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>
                <a:solidFill>
                  <a:schemeClr val="dk1"/>
                </a:solidFill>
              </a:rPr>
              <a:t>However, its links with agile methods (e.g. Kanban boards, Scrumban) mean it should be acknowledged</a:t>
            </a:r>
            <a:endParaRPr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>
                <a:solidFill>
                  <a:schemeClr val="dk1"/>
                </a:solidFill>
              </a:rPr>
              <a:t>The State of Agile report shows that 22% of respondents are using some kind of lean approach</a:t>
            </a:r>
            <a:endParaRPr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">
                <a:solidFill>
                  <a:schemeClr val="dk1"/>
                </a:solidFill>
              </a:rPr>
              <a:t>Only a small number of organizations implementing Kanban beyond the “still maturing” stage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chemeClr val="lt1"/>
                </a:highlight>
              </a:rPr>
              <a:t>Perhaps the SWEBOK can provide more support for this evolving area of software engineering?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1"/>
          <p:cNvSpPr txBox="1"/>
          <p:nvPr>
            <p:ph type="title"/>
          </p:nvPr>
        </p:nvSpPr>
        <p:spPr>
          <a:xfrm>
            <a:off x="574950" y="125988"/>
            <a:ext cx="7618200" cy="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Agile, Lean and SWEBOK 3</a:t>
            </a:r>
            <a:endParaRPr/>
          </a:p>
        </p:txBody>
      </p:sp>
      <p:sp>
        <p:nvSpPr>
          <p:cNvPr id="239" name="Google Shape;239;p41"/>
          <p:cNvSpPr txBox="1"/>
          <p:nvPr>
            <p:ph idx="1" type="body"/>
          </p:nvPr>
        </p:nvSpPr>
        <p:spPr>
          <a:xfrm>
            <a:off x="574955" y="988397"/>
            <a:ext cx="7817100" cy="3395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>
                <a:solidFill>
                  <a:schemeClr val="dk1"/>
                </a:solidFill>
              </a:rPr>
              <a:t>The main agile methods section is one page out of 335</a:t>
            </a:r>
            <a:endParaRPr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>
                <a:solidFill>
                  <a:schemeClr val="dk1"/>
                </a:solidFill>
              </a:rPr>
              <a:t>It refers to the most popular methods as being RAD, XP, Scrum, and FDD</a:t>
            </a:r>
            <a:endParaRPr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">
                <a:solidFill>
                  <a:schemeClr val="dk1"/>
                </a:solidFill>
              </a:rPr>
              <a:t>The most recent State of Agile report shows that 66% of respondents were using Scrum. Only 1% used XP, with no sign of RAD or FDD</a:t>
            </a:r>
            <a:endParaRPr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>
                <a:solidFill>
                  <a:schemeClr val="dk1"/>
                </a:solidFill>
              </a:rPr>
              <a:t>The agile development section is neither referenced nor illustrated with any examples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73FFFF"/>
                </a:highlight>
              </a:rPr>
              <a:t>The current SWEBOK does not provide any kind of body of knowledge for agile software development, lean development or DevOps</a:t>
            </a:r>
            <a:endParaRPr>
              <a:solidFill>
                <a:schemeClr val="dk1"/>
              </a:solidFill>
              <a:highlight>
                <a:srgbClr val="73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2"/>
          <p:cNvSpPr txBox="1"/>
          <p:nvPr>
            <p:ph type="title"/>
          </p:nvPr>
        </p:nvSpPr>
        <p:spPr>
          <a:xfrm>
            <a:off x="574950" y="126000"/>
            <a:ext cx="8049900" cy="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SWEBOK 4: Agile and Lean Bodies of Knowledge</a:t>
            </a:r>
            <a:endParaRPr/>
          </a:p>
        </p:txBody>
      </p:sp>
      <p:sp>
        <p:nvSpPr>
          <p:cNvPr id="245" name="Google Shape;245;p42"/>
          <p:cNvSpPr txBox="1"/>
          <p:nvPr>
            <p:ph idx="1" type="body"/>
          </p:nvPr>
        </p:nvSpPr>
        <p:spPr>
          <a:xfrm>
            <a:off x="574955" y="988397"/>
            <a:ext cx="7817100" cy="33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A</a:t>
            </a:r>
            <a:r>
              <a:rPr lang="en"/>
              <a:t>gile and lean software engineering are becoming increasingly popular, but usage is immature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In </a:t>
            </a:r>
            <a:r>
              <a:rPr lang="en"/>
              <a:t>SWEBOK 3 the single page entry for agile development is simply not sufficient for today’s software engineering environment and must be revised and expanded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73FFFF"/>
                </a:highlight>
              </a:rPr>
              <a:t>SWEBOK 4 can contribute to addressing this problem by providing an improved body of knowledge</a:t>
            </a:r>
            <a:endParaRPr>
              <a:highlight>
                <a:srgbClr val="73FFFF"/>
              </a:highlight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➔"/>
            </a:pPr>
            <a:r>
              <a:rPr lang="en"/>
              <a:t>to ensure that the core principles of contemporary agile and lean development are properly understood by those entering the profession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ML Base Theme 2020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