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772" r:id="rId2"/>
    <p:sldId id="952" r:id="rId3"/>
    <p:sldId id="1030" r:id="rId4"/>
    <p:sldId id="1039" r:id="rId5"/>
    <p:sldId id="1031" r:id="rId6"/>
    <p:sldId id="1032" r:id="rId7"/>
    <p:sldId id="1034" r:id="rId8"/>
    <p:sldId id="1035" r:id="rId9"/>
    <p:sldId id="1038" r:id="rId10"/>
    <p:sldId id="1036" r:id="rId11"/>
    <p:sldId id="1037" r:id="rId12"/>
    <p:sldId id="1028" r:id="rId13"/>
    <p:sldId id="1021" r:id="rId14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B2B2B2"/>
    <a:srgbClr val="5C3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E0DE4C-9147-1D4F-8226-A74461CFB078}" v="79" dt="2022-06-13T15:30:04.4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02" autoAdjust="0"/>
    <p:restoredTop sz="78515" autoAdjust="0"/>
  </p:normalViewPr>
  <p:slideViewPr>
    <p:cSldViewPr snapToGrid="0">
      <p:cViewPr varScale="1">
        <p:scale>
          <a:sx n="84" d="100"/>
          <a:sy n="84" d="100"/>
        </p:scale>
        <p:origin x="1880" y="184"/>
      </p:cViewPr>
      <p:guideLst>
        <p:guide orient="horz" pos="2218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曹 翔" userId="691a1de1942c0dcd" providerId="LiveId" clId="{4DE0DE4C-9147-1D4F-8226-A74461CFB078}"/>
    <pc:docChg chg="undo custSel addSld delSld modSld">
      <pc:chgData name="曹 翔" userId="691a1de1942c0dcd" providerId="LiveId" clId="{4DE0DE4C-9147-1D4F-8226-A74461CFB078}" dt="2022-06-13T15:30:07.119" v="854" actId="1076"/>
      <pc:docMkLst>
        <pc:docMk/>
      </pc:docMkLst>
      <pc:sldChg chg="addSp delSp modSp mod setBg">
        <pc:chgData name="曹 翔" userId="691a1de1942c0dcd" providerId="LiveId" clId="{4DE0DE4C-9147-1D4F-8226-A74461CFB078}" dt="2022-06-13T15:25:12.165" v="750" actId="1076"/>
        <pc:sldMkLst>
          <pc:docMk/>
          <pc:sldMk cId="0" sldId="772"/>
        </pc:sldMkLst>
        <pc:spChg chg="mod">
          <ac:chgData name="曹 翔" userId="691a1de1942c0dcd" providerId="LiveId" clId="{4DE0DE4C-9147-1D4F-8226-A74461CFB078}" dt="2022-06-13T15:24:40.889" v="725" actId="20577"/>
          <ac:spMkLst>
            <pc:docMk/>
            <pc:sldMk cId="0" sldId="772"/>
            <ac:spMk id="2" creationId="{00000000-0000-0000-0000-000000000000}"/>
          </ac:spMkLst>
        </pc:spChg>
        <pc:spChg chg="del">
          <ac:chgData name="曹 翔" userId="691a1de1942c0dcd" providerId="LiveId" clId="{4DE0DE4C-9147-1D4F-8226-A74461CFB078}" dt="2022-06-13T15:24:09.112" v="718" actId="478"/>
          <ac:spMkLst>
            <pc:docMk/>
            <pc:sldMk cId="0" sldId="772"/>
            <ac:spMk id="4" creationId="{00000000-0000-0000-0000-000000000000}"/>
          </ac:spMkLst>
        </pc:spChg>
        <pc:spChg chg="add mod">
          <ac:chgData name="曹 翔" userId="691a1de1942c0dcd" providerId="LiveId" clId="{4DE0DE4C-9147-1D4F-8226-A74461CFB078}" dt="2022-06-13T15:25:12.165" v="750" actId="1076"/>
          <ac:spMkLst>
            <pc:docMk/>
            <pc:sldMk cId="0" sldId="772"/>
            <ac:spMk id="12" creationId="{37478C7D-5978-BC95-9994-15918220AEEC}"/>
          </ac:spMkLst>
        </pc:spChg>
        <pc:picChg chg="add del mod">
          <ac:chgData name="曹 翔" userId="691a1de1942c0dcd" providerId="LiveId" clId="{4DE0DE4C-9147-1D4F-8226-A74461CFB078}" dt="2022-06-13T15:25:09.264" v="749" actId="478"/>
          <ac:picMkLst>
            <pc:docMk/>
            <pc:sldMk cId="0" sldId="772"/>
            <ac:picMk id="5" creationId="{81864E74-B182-C55B-91F9-CBE357CD878B}"/>
          </ac:picMkLst>
        </pc:picChg>
        <pc:picChg chg="del mod">
          <ac:chgData name="曹 翔" userId="691a1de1942c0dcd" providerId="LiveId" clId="{4DE0DE4C-9147-1D4F-8226-A74461CFB078}" dt="2022-06-13T15:00:45.196" v="2" actId="478"/>
          <ac:picMkLst>
            <pc:docMk/>
            <pc:sldMk cId="0" sldId="772"/>
            <ac:picMk id="11" creationId="{00000000-0000-0000-0000-000000000000}"/>
          </ac:picMkLst>
        </pc:picChg>
      </pc:sldChg>
      <pc:sldChg chg="del">
        <pc:chgData name="曹 翔" userId="691a1de1942c0dcd" providerId="LiveId" clId="{4DE0DE4C-9147-1D4F-8226-A74461CFB078}" dt="2022-06-13T15:16:15.867" v="531" actId="2696"/>
        <pc:sldMkLst>
          <pc:docMk/>
          <pc:sldMk cId="0" sldId="880"/>
        </pc:sldMkLst>
      </pc:sldChg>
      <pc:sldChg chg="del">
        <pc:chgData name="曹 翔" userId="691a1de1942c0dcd" providerId="LiveId" clId="{4DE0DE4C-9147-1D4F-8226-A74461CFB078}" dt="2022-06-13T15:16:27.484" v="574" actId="2696"/>
        <pc:sldMkLst>
          <pc:docMk/>
          <pc:sldMk cId="0" sldId="935"/>
        </pc:sldMkLst>
      </pc:sldChg>
      <pc:sldChg chg="del">
        <pc:chgData name="曹 翔" userId="691a1de1942c0dcd" providerId="LiveId" clId="{4DE0DE4C-9147-1D4F-8226-A74461CFB078}" dt="2022-06-13T15:16:27.911" v="575" actId="2696"/>
        <pc:sldMkLst>
          <pc:docMk/>
          <pc:sldMk cId="0" sldId="936"/>
        </pc:sldMkLst>
      </pc:sldChg>
      <pc:sldChg chg="del">
        <pc:chgData name="曹 翔" userId="691a1de1942c0dcd" providerId="LiveId" clId="{4DE0DE4C-9147-1D4F-8226-A74461CFB078}" dt="2022-06-13T15:16:28.128" v="576" actId="2696"/>
        <pc:sldMkLst>
          <pc:docMk/>
          <pc:sldMk cId="0" sldId="937"/>
        </pc:sldMkLst>
      </pc:sldChg>
      <pc:sldChg chg="addSp delSp modSp mod">
        <pc:chgData name="曹 翔" userId="691a1de1942c0dcd" providerId="LiveId" clId="{4DE0DE4C-9147-1D4F-8226-A74461CFB078}" dt="2022-06-13T15:25:16.514" v="752"/>
        <pc:sldMkLst>
          <pc:docMk/>
          <pc:sldMk cId="1928630755" sldId="952"/>
        </pc:sldMkLst>
        <pc:spChg chg="add mod">
          <ac:chgData name="曹 翔" userId="691a1de1942c0dcd" providerId="LiveId" clId="{4DE0DE4C-9147-1D4F-8226-A74461CFB078}" dt="2022-06-13T15:25:16.514" v="752"/>
          <ac:spMkLst>
            <pc:docMk/>
            <pc:sldMk cId="1928630755" sldId="952"/>
            <ac:spMk id="12" creationId="{92CCE39E-A4ED-0E9B-9CD1-0B83E69DCE6E}"/>
          </ac:spMkLst>
        </pc:spChg>
        <pc:spChg chg="mod">
          <ac:chgData name="曹 翔" userId="691a1de1942c0dcd" providerId="LiveId" clId="{4DE0DE4C-9147-1D4F-8226-A74461CFB078}" dt="2022-06-13T15:17:42.261" v="609" actId="14100"/>
          <ac:spMkLst>
            <pc:docMk/>
            <pc:sldMk cId="1928630755" sldId="952"/>
            <ac:spMk id="16" creationId="{00000000-0000-0000-0000-000000000000}"/>
          </ac:spMkLst>
        </pc:spChg>
        <pc:picChg chg="del mod">
          <ac:chgData name="曹 翔" userId="691a1de1942c0dcd" providerId="LiveId" clId="{4DE0DE4C-9147-1D4F-8226-A74461CFB078}" dt="2022-06-13T15:02:15.681" v="177" actId="478"/>
          <ac:picMkLst>
            <pc:docMk/>
            <pc:sldMk cId="1928630755" sldId="952"/>
            <ac:picMk id="4" creationId="{00000000-0000-0000-0000-000000000000}"/>
          </ac:picMkLst>
        </pc:picChg>
        <pc:picChg chg="add del mod">
          <ac:chgData name="曹 翔" userId="691a1de1942c0dcd" providerId="LiveId" clId="{4DE0DE4C-9147-1D4F-8226-A74461CFB078}" dt="2022-06-13T15:25:16.321" v="751" actId="478"/>
          <ac:picMkLst>
            <pc:docMk/>
            <pc:sldMk cId="1928630755" sldId="952"/>
            <ac:picMk id="11" creationId="{8DED02D0-EA94-86B0-4E60-65649F592F57}"/>
          </ac:picMkLst>
        </pc:picChg>
      </pc:sldChg>
      <pc:sldChg chg="del">
        <pc:chgData name="曹 翔" userId="691a1de1942c0dcd" providerId="LiveId" clId="{4DE0DE4C-9147-1D4F-8226-A74461CFB078}" dt="2022-06-13T15:05:15.936" v="197" actId="2696"/>
        <pc:sldMkLst>
          <pc:docMk/>
          <pc:sldMk cId="177043795" sldId="953"/>
        </pc:sldMkLst>
      </pc:sldChg>
      <pc:sldChg chg="del">
        <pc:chgData name="曹 翔" userId="691a1de1942c0dcd" providerId="LiveId" clId="{4DE0DE4C-9147-1D4F-8226-A74461CFB078}" dt="2022-06-13T15:16:16.061" v="532" actId="2696"/>
        <pc:sldMkLst>
          <pc:docMk/>
          <pc:sldMk cId="2246557545" sldId="954"/>
        </pc:sldMkLst>
      </pc:sldChg>
      <pc:sldChg chg="del">
        <pc:chgData name="曹 翔" userId="691a1de1942c0dcd" providerId="LiveId" clId="{4DE0DE4C-9147-1D4F-8226-A74461CFB078}" dt="2022-06-13T15:16:16.222" v="533" actId="2696"/>
        <pc:sldMkLst>
          <pc:docMk/>
          <pc:sldMk cId="2458075119" sldId="956"/>
        </pc:sldMkLst>
      </pc:sldChg>
      <pc:sldChg chg="del">
        <pc:chgData name="曹 翔" userId="691a1de1942c0dcd" providerId="LiveId" clId="{4DE0DE4C-9147-1D4F-8226-A74461CFB078}" dt="2022-06-13T15:16:16.394" v="534" actId="2696"/>
        <pc:sldMkLst>
          <pc:docMk/>
          <pc:sldMk cId="4196507029" sldId="959"/>
        </pc:sldMkLst>
      </pc:sldChg>
      <pc:sldChg chg="del">
        <pc:chgData name="曹 翔" userId="691a1de1942c0dcd" providerId="LiveId" clId="{4DE0DE4C-9147-1D4F-8226-A74461CFB078}" dt="2022-06-13T15:16:16.526" v="535" actId="2696"/>
        <pc:sldMkLst>
          <pc:docMk/>
          <pc:sldMk cId="752604631" sldId="961"/>
        </pc:sldMkLst>
      </pc:sldChg>
      <pc:sldChg chg="del">
        <pc:chgData name="曹 翔" userId="691a1de1942c0dcd" providerId="LiveId" clId="{4DE0DE4C-9147-1D4F-8226-A74461CFB078}" dt="2022-06-13T15:16:16.663" v="536" actId="2696"/>
        <pc:sldMkLst>
          <pc:docMk/>
          <pc:sldMk cId="3632326549" sldId="962"/>
        </pc:sldMkLst>
      </pc:sldChg>
      <pc:sldChg chg="del">
        <pc:chgData name="曹 翔" userId="691a1de1942c0dcd" providerId="LiveId" clId="{4DE0DE4C-9147-1D4F-8226-A74461CFB078}" dt="2022-06-13T15:16:16.821" v="537" actId="2696"/>
        <pc:sldMkLst>
          <pc:docMk/>
          <pc:sldMk cId="863494016" sldId="963"/>
        </pc:sldMkLst>
      </pc:sldChg>
      <pc:sldChg chg="del">
        <pc:chgData name="曹 翔" userId="691a1de1942c0dcd" providerId="LiveId" clId="{4DE0DE4C-9147-1D4F-8226-A74461CFB078}" dt="2022-06-13T15:16:16.966" v="538" actId="2696"/>
        <pc:sldMkLst>
          <pc:docMk/>
          <pc:sldMk cId="2788191148" sldId="965"/>
        </pc:sldMkLst>
      </pc:sldChg>
      <pc:sldChg chg="del">
        <pc:chgData name="曹 翔" userId="691a1de1942c0dcd" providerId="LiveId" clId="{4DE0DE4C-9147-1D4F-8226-A74461CFB078}" dt="2022-06-13T15:16:17.120" v="539" actId="2696"/>
        <pc:sldMkLst>
          <pc:docMk/>
          <pc:sldMk cId="3091914728" sldId="966"/>
        </pc:sldMkLst>
      </pc:sldChg>
      <pc:sldChg chg="del">
        <pc:chgData name="曹 翔" userId="691a1de1942c0dcd" providerId="LiveId" clId="{4DE0DE4C-9147-1D4F-8226-A74461CFB078}" dt="2022-06-13T15:16:17.294" v="540" actId="2696"/>
        <pc:sldMkLst>
          <pc:docMk/>
          <pc:sldMk cId="1052113752" sldId="967"/>
        </pc:sldMkLst>
      </pc:sldChg>
      <pc:sldChg chg="del">
        <pc:chgData name="曹 翔" userId="691a1de1942c0dcd" providerId="LiveId" clId="{4DE0DE4C-9147-1D4F-8226-A74461CFB078}" dt="2022-06-13T15:16:17.461" v="541" actId="2696"/>
        <pc:sldMkLst>
          <pc:docMk/>
          <pc:sldMk cId="3206116216" sldId="968"/>
        </pc:sldMkLst>
      </pc:sldChg>
      <pc:sldChg chg="del">
        <pc:chgData name="曹 翔" userId="691a1de1942c0dcd" providerId="LiveId" clId="{4DE0DE4C-9147-1D4F-8226-A74461CFB078}" dt="2022-06-13T15:16:17.950" v="542" actId="2696"/>
        <pc:sldMkLst>
          <pc:docMk/>
          <pc:sldMk cId="211140330" sldId="969"/>
        </pc:sldMkLst>
      </pc:sldChg>
      <pc:sldChg chg="del">
        <pc:chgData name="曹 翔" userId="691a1de1942c0dcd" providerId="LiveId" clId="{4DE0DE4C-9147-1D4F-8226-A74461CFB078}" dt="2022-06-13T15:16:18.421" v="543" actId="2696"/>
        <pc:sldMkLst>
          <pc:docMk/>
          <pc:sldMk cId="769081354" sldId="970"/>
        </pc:sldMkLst>
      </pc:sldChg>
      <pc:sldChg chg="del">
        <pc:chgData name="曹 翔" userId="691a1de1942c0dcd" providerId="LiveId" clId="{4DE0DE4C-9147-1D4F-8226-A74461CFB078}" dt="2022-06-13T15:16:20.921" v="548" actId="2696"/>
        <pc:sldMkLst>
          <pc:docMk/>
          <pc:sldMk cId="3816917962" sldId="975"/>
        </pc:sldMkLst>
      </pc:sldChg>
      <pc:sldChg chg="del">
        <pc:chgData name="曹 翔" userId="691a1de1942c0dcd" providerId="LiveId" clId="{4DE0DE4C-9147-1D4F-8226-A74461CFB078}" dt="2022-06-13T15:16:21.556" v="549" actId="2696"/>
        <pc:sldMkLst>
          <pc:docMk/>
          <pc:sldMk cId="295549294" sldId="976"/>
        </pc:sldMkLst>
      </pc:sldChg>
      <pc:sldChg chg="del">
        <pc:chgData name="曹 翔" userId="691a1de1942c0dcd" providerId="LiveId" clId="{4DE0DE4C-9147-1D4F-8226-A74461CFB078}" dt="2022-06-13T15:16:21.874" v="550" actId="2696"/>
        <pc:sldMkLst>
          <pc:docMk/>
          <pc:sldMk cId="705505533" sldId="977"/>
        </pc:sldMkLst>
      </pc:sldChg>
      <pc:sldChg chg="del">
        <pc:chgData name="曹 翔" userId="691a1de1942c0dcd" providerId="LiveId" clId="{4DE0DE4C-9147-1D4F-8226-A74461CFB078}" dt="2022-06-13T15:16:22.048" v="551" actId="2696"/>
        <pc:sldMkLst>
          <pc:docMk/>
          <pc:sldMk cId="797641642" sldId="978"/>
        </pc:sldMkLst>
      </pc:sldChg>
      <pc:sldChg chg="del">
        <pc:chgData name="曹 翔" userId="691a1de1942c0dcd" providerId="LiveId" clId="{4DE0DE4C-9147-1D4F-8226-A74461CFB078}" dt="2022-06-13T15:16:22.194" v="552" actId="2696"/>
        <pc:sldMkLst>
          <pc:docMk/>
          <pc:sldMk cId="1138357387" sldId="979"/>
        </pc:sldMkLst>
      </pc:sldChg>
      <pc:sldChg chg="del">
        <pc:chgData name="曹 翔" userId="691a1de1942c0dcd" providerId="LiveId" clId="{4DE0DE4C-9147-1D4F-8226-A74461CFB078}" dt="2022-06-13T15:16:22.732" v="554" actId="2696"/>
        <pc:sldMkLst>
          <pc:docMk/>
          <pc:sldMk cId="422728071" sldId="981"/>
        </pc:sldMkLst>
      </pc:sldChg>
      <pc:sldChg chg="del">
        <pc:chgData name="曹 翔" userId="691a1de1942c0dcd" providerId="LiveId" clId="{4DE0DE4C-9147-1D4F-8226-A74461CFB078}" dt="2022-06-13T15:16:23.385" v="555" actId="2696"/>
        <pc:sldMkLst>
          <pc:docMk/>
          <pc:sldMk cId="1615003169" sldId="983"/>
        </pc:sldMkLst>
      </pc:sldChg>
      <pc:sldChg chg="del">
        <pc:chgData name="曹 翔" userId="691a1de1942c0dcd" providerId="LiveId" clId="{4DE0DE4C-9147-1D4F-8226-A74461CFB078}" dt="2022-06-13T15:16:22.364" v="553" actId="2696"/>
        <pc:sldMkLst>
          <pc:docMk/>
          <pc:sldMk cId="1010676101" sldId="984"/>
        </pc:sldMkLst>
      </pc:sldChg>
      <pc:sldChg chg="del">
        <pc:chgData name="曹 翔" userId="691a1de1942c0dcd" providerId="LiveId" clId="{4DE0DE4C-9147-1D4F-8226-A74461CFB078}" dt="2022-06-13T15:16:23.777" v="556" actId="2696"/>
        <pc:sldMkLst>
          <pc:docMk/>
          <pc:sldMk cId="2990644683" sldId="985"/>
        </pc:sldMkLst>
      </pc:sldChg>
      <pc:sldChg chg="del">
        <pc:chgData name="曹 翔" userId="691a1de1942c0dcd" providerId="LiveId" clId="{4DE0DE4C-9147-1D4F-8226-A74461CFB078}" dt="2022-06-13T15:16:24.137" v="557" actId="2696"/>
        <pc:sldMkLst>
          <pc:docMk/>
          <pc:sldMk cId="908504994" sldId="986"/>
        </pc:sldMkLst>
      </pc:sldChg>
      <pc:sldChg chg="del">
        <pc:chgData name="曹 翔" userId="691a1de1942c0dcd" providerId="LiveId" clId="{4DE0DE4C-9147-1D4F-8226-A74461CFB078}" dt="2022-06-13T15:16:24.446" v="558" actId="2696"/>
        <pc:sldMkLst>
          <pc:docMk/>
          <pc:sldMk cId="2815557379" sldId="987"/>
        </pc:sldMkLst>
      </pc:sldChg>
      <pc:sldChg chg="del">
        <pc:chgData name="曹 翔" userId="691a1de1942c0dcd" providerId="LiveId" clId="{4DE0DE4C-9147-1D4F-8226-A74461CFB078}" dt="2022-06-13T15:16:24.911" v="561" actId="2696"/>
        <pc:sldMkLst>
          <pc:docMk/>
          <pc:sldMk cId="1563149204" sldId="988"/>
        </pc:sldMkLst>
      </pc:sldChg>
      <pc:sldChg chg="del">
        <pc:chgData name="曹 翔" userId="691a1de1942c0dcd" providerId="LiveId" clId="{4DE0DE4C-9147-1D4F-8226-A74461CFB078}" dt="2022-06-13T15:16:24.629" v="559" actId="2696"/>
        <pc:sldMkLst>
          <pc:docMk/>
          <pc:sldMk cId="1167241401" sldId="990"/>
        </pc:sldMkLst>
      </pc:sldChg>
      <pc:sldChg chg="del">
        <pc:chgData name="曹 翔" userId="691a1de1942c0dcd" providerId="LiveId" clId="{4DE0DE4C-9147-1D4F-8226-A74461CFB078}" dt="2022-06-13T15:16:24.757" v="560" actId="2696"/>
        <pc:sldMkLst>
          <pc:docMk/>
          <pc:sldMk cId="1980888467" sldId="991"/>
        </pc:sldMkLst>
      </pc:sldChg>
      <pc:sldChg chg="del">
        <pc:chgData name="曹 翔" userId="691a1de1942c0dcd" providerId="LiveId" clId="{4DE0DE4C-9147-1D4F-8226-A74461CFB078}" dt="2022-06-13T15:16:25.278" v="563" actId="2696"/>
        <pc:sldMkLst>
          <pc:docMk/>
          <pc:sldMk cId="2044280553" sldId="992"/>
        </pc:sldMkLst>
      </pc:sldChg>
      <pc:sldChg chg="del">
        <pc:chgData name="曹 翔" userId="691a1de1942c0dcd" providerId="LiveId" clId="{4DE0DE4C-9147-1D4F-8226-A74461CFB078}" dt="2022-06-13T15:16:25.100" v="562" actId="2696"/>
        <pc:sldMkLst>
          <pc:docMk/>
          <pc:sldMk cId="1543013651" sldId="994"/>
        </pc:sldMkLst>
      </pc:sldChg>
      <pc:sldChg chg="del">
        <pc:chgData name="曹 翔" userId="691a1de1942c0dcd" providerId="LiveId" clId="{4DE0DE4C-9147-1D4F-8226-A74461CFB078}" dt="2022-06-13T15:16:25.612" v="565" actId="2696"/>
        <pc:sldMkLst>
          <pc:docMk/>
          <pc:sldMk cId="3170822415" sldId="995"/>
        </pc:sldMkLst>
      </pc:sldChg>
      <pc:sldChg chg="del">
        <pc:chgData name="曹 翔" userId="691a1de1942c0dcd" providerId="LiveId" clId="{4DE0DE4C-9147-1D4F-8226-A74461CFB078}" dt="2022-06-13T15:16:25.780" v="566" actId="2696"/>
        <pc:sldMkLst>
          <pc:docMk/>
          <pc:sldMk cId="1637063350" sldId="996"/>
        </pc:sldMkLst>
      </pc:sldChg>
      <pc:sldChg chg="del">
        <pc:chgData name="曹 翔" userId="691a1de1942c0dcd" providerId="LiveId" clId="{4DE0DE4C-9147-1D4F-8226-A74461CFB078}" dt="2022-06-13T15:16:25.947" v="567" actId="2696"/>
        <pc:sldMkLst>
          <pc:docMk/>
          <pc:sldMk cId="2671273400" sldId="997"/>
        </pc:sldMkLst>
      </pc:sldChg>
      <pc:sldChg chg="del">
        <pc:chgData name="曹 翔" userId="691a1de1942c0dcd" providerId="LiveId" clId="{4DE0DE4C-9147-1D4F-8226-A74461CFB078}" dt="2022-06-13T15:16:26.435" v="568" actId="2696"/>
        <pc:sldMkLst>
          <pc:docMk/>
          <pc:sldMk cId="2251291595" sldId="999"/>
        </pc:sldMkLst>
      </pc:sldChg>
      <pc:sldChg chg="del">
        <pc:chgData name="曹 翔" userId="691a1de1942c0dcd" providerId="LiveId" clId="{4DE0DE4C-9147-1D4F-8226-A74461CFB078}" dt="2022-06-13T15:16:26.648" v="569" actId="2696"/>
        <pc:sldMkLst>
          <pc:docMk/>
          <pc:sldMk cId="4101700626" sldId="1001"/>
        </pc:sldMkLst>
      </pc:sldChg>
      <pc:sldChg chg="del">
        <pc:chgData name="曹 翔" userId="691a1de1942c0dcd" providerId="LiveId" clId="{4DE0DE4C-9147-1D4F-8226-A74461CFB078}" dt="2022-06-13T15:16:26.795" v="570" actId="2696"/>
        <pc:sldMkLst>
          <pc:docMk/>
          <pc:sldMk cId="2784476601" sldId="1003"/>
        </pc:sldMkLst>
      </pc:sldChg>
      <pc:sldChg chg="del">
        <pc:chgData name="曹 翔" userId="691a1de1942c0dcd" providerId="LiveId" clId="{4DE0DE4C-9147-1D4F-8226-A74461CFB078}" dt="2022-06-13T15:16:26.967" v="571" actId="2696"/>
        <pc:sldMkLst>
          <pc:docMk/>
          <pc:sldMk cId="3036812338" sldId="1004"/>
        </pc:sldMkLst>
      </pc:sldChg>
      <pc:sldChg chg="del">
        <pc:chgData name="曹 翔" userId="691a1de1942c0dcd" providerId="LiveId" clId="{4DE0DE4C-9147-1D4F-8226-A74461CFB078}" dt="2022-06-13T15:16:27.140" v="572" actId="2696"/>
        <pc:sldMkLst>
          <pc:docMk/>
          <pc:sldMk cId="169684116" sldId="1005"/>
        </pc:sldMkLst>
      </pc:sldChg>
      <pc:sldChg chg="del">
        <pc:chgData name="曹 翔" userId="691a1de1942c0dcd" providerId="LiveId" clId="{4DE0DE4C-9147-1D4F-8226-A74461CFB078}" dt="2022-06-13T15:16:27.305" v="573" actId="2696"/>
        <pc:sldMkLst>
          <pc:docMk/>
          <pc:sldMk cId="882347438" sldId="1006"/>
        </pc:sldMkLst>
      </pc:sldChg>
      <pc:sldChg chg="del">
        <pc:chgData name="曹 翔" userId="691a1de1942c0dcd" providerId="LiveId" clId="{4DE0DE4C-9147-1D4F-8226-A74461CFB078}" dt="2022-06-13T15:16:28.279" v="577" actId="2696"/>
        <pc:sldMkLst>
          <pc:docMk/>
          <pc:sldMk cId="3456432576" sldId="1008"/>
        </pc:sldMkLst>
      </pc:sldChg>
      <pc:sldChg chg="del">
        <pc:chgData name="曹 翔" userId="691a1de1942c0dcd" providerId="LiveId" clId="{4DE0DE4C-9147-1D4F-8226-A74461CFB078}" dt="2022-06-13T15:16:28.587" v="578" actId="2696"/>
        <pc:sldMkLst>
          <pc:docMk/>
          <pc:sldMk cId="3541529057" sldId="1009"/>
        </pc:sldMkLst>
      </pc:sldChg>
      <pc:sldChg chg="del">
        <pc:chgData name="曹 翔" userId="691a1de1942c0dcd" providerId="LiveId" clId="{4DE0DE4C-9147-1D4F-8226-A74461CFB078}" dt="2022-06-13T15:16:28.788" v="579" actId="2696"/>
        <pc:sldMkLst>
          <pc:docMk/>
          <pc:sldMk cId="1366598326" sldId="1010"/>
        </pc:sldMkLst>
      </pc:sldChg>
      <pc:sldChg chg="del">
        <pc:chgData name="曹 翔" userId="691a1de1942c0dcd" providerId="LiveId" clId="{4DE0DE4C-9147-1D4F-8226-A74461CFB078}" dt="2022-06-13T15:16:29.677" v="583" actId="2696"/>
        <pc:sldMkLst>
          <pc:docMk/>
          <pc:sldMk cId="607530913" sldId="1011"/>
        </pc:sldMkLst>
      </pc:sldChg>
      <pc:sldChg chg="del">
        <pc:chgData name="曹 翔" userId="691a1de1942c0dcd" providerId="LiveId" clId="{4DE0DE4C-9147-1D4F-8226-A74461CFB078}" dt="2022-06-13T15:16:28.939" v="580" actId="2696"/>
        <pc:sldMkLst>
          <pc:docMk/>
          <pc:sldMk cId="2951121921" sldId="1012"/>
        </pc:sldMkLst>
      </pc:sldChg>
      <pc:sldChg chg="del">
        <pc:chgData name="曹 翔" userId="691a1de1942c0dcd" providerId="LiveId" clId="{4DE0DE4C-9147-1D4F-8226-A74461CFB078}" dt="2022-06-13T15:16:29.110" v="581" actId="2696"/>
        <pc:sldMkLst>
          <pc:docMk/>
          <pc:sldMk cId="3534766431" sldId="1013"/>
        </pc:sldMkLst>
      </pc:sldChg>
      <pc:sldChg chg="del">
        <pc:chgData name="曹 翔" userId="691a1de1942c0dcd" providerId="LiveId" clId="{4DE0DE4C-9147-1D4F-8226-A74461CFB078}" dt="2022-06-13T15:16:29.606" v="582" actId="2696"/>
        <pc:sldMkLst>
          <pc:docMk/>
          <pc:sldMk cId="1605855898" sldId="1014"/>
        </pc:sldMkLst>
      </pc:sldChg>
      <pc:sldChg chg="del">
        <pc:chgData name="曹 翔" userId="691a1de1942c0dcd" providerId="LiveId" clId="{4DE0DE4C-9147-1D4F-8226-A74461CFB078}" dt="2022-06-13T15:16:29.761" v="584" actId="2696"/>
        <pc:sldMkLst>
          <pc:docMk/>
          <pc:sldMk cId="362962143" sldId="1016"/>
        </pc:sldMkLst>
      </pc:sldChg>
      <pc:sldChg chg="del">
        <pc:chgData name="曹 翔" userId="691a1de1942c0dcd" providerId="LiveId" clId="{4DE0DE4C-9147-1D4F-8226-A74461CFB078}" dt="2022-06-13T15:16:30.267" v="585" actId="2696"/>
        <pc:sldMkLst>
          <pc:docMk/>
          <pc:sldMk cId="1360980125" sldId="1017"/>
        </pc:sldMkLst>
      </pc:sldChg>
      <pc:sldChg chg="del">
        <pc:chgData name="曹 翔" userId="691a1de1942c0dcd" providerId="LiveId" clId="{4DE0DE4C-9147-1D4F-8226-A74461CFB078}" dt="2022-06-13T15:16:30.848" v="587" actId="2696"/>
        <pc:sldMkLst>
          <pc:docMk/>
          <pc:sldMk cId="695273029" sldId="1018"/>
        </pc:sldMkLst>
      </pc:sldChg>
      <pc:sldChg chg="delSp modSp mod">
        <pc:chgData name="曹 翔" userId="691a1de1942c0dcd" providerId="LiveId" clId="{4DE0DE4C-9147-1D4F-8226-A74461CFB078}" dt="2022-06-13T15:23:01.764" v="699" actId="478"/>
        <pc:sldMkLst>
          <pc:docMk/>
          <pc:sldMk cId="2008494390" sldId="1021"/>
        </pc:sldMkLst>
        <pc:picChg chg="del mod">
          <ac:chgData name="曹 翔" userId="691a1de1942c0dcd" providerId="LiveId" clId="{4DE0DE4C-9147-1D4F-8226-A74461CFB078}" dt="2022-06-13T15:23:01.764" v="699" actId="478"/>
          <ac:picMkLst>
            <pc:docMk/>
            <pc:sldMk cId="2008494390" sldId="1021"/>
            <ac:picMk id="4" creationId="{00000000-0000-0000-0000-000000000000}"/>
          </ac:picMkLst>
        </pc:picChg>
      </pc:sldChg>
      <pc:sldChg chg="del">
        <pc:chgData name="曹 翔" userId="691a1de1942c0dcd" providerId="LiveId" clId="{4DE0DE4C-9147-1D4F-8226-A74461CFB078}" dt="2022-06-13T15:16:20.347" v="547" actId="2696"/>
        <pc:sldMkLst>
          <pc:docMk/>
          <pc:sldMk cId="1416712170" sldId="1023"/>
        </pc:sldMkLst>
      </pc:sldChg>
      <pc:sldChg chg="del">
        <pc:chgData name="曹 翔" userId="691a1de1942c0dcd" providerId="LiveId" clId="{4DE0DE4C-9147-1D4F-8226-A74461CFB078}" dt="2022-06-13T15:16:18.957" v="544" actId="2696"/>
        <pc:sldMkLst>
          <pc:docMk/>
          <pc:sldMk cId="2006889393" sldId="1024"/>
        </pc:sldMkLst>
      </pc:sldChg>
      <pc:sldChg chg="del">
        <pc:chgData name="曹 翔" userId="691a1de1942c0dcd" providerId="LiveId" clId="{4DE0DE4C-9147-1D4F-8226-A74461CFB078}" dt="2022-06-13T15:16:19.448" v="545" actId="2696"/>
        <pc:sldMkLst>
          <pc:docMk/>
          <pc:sldMk cId="2992418406" sldId="1025"/>
        </pc:sldMkLst>
      </pc:sldChg>
      <pc:sldChg chg="del">
        <pc:chgData name="曹 翔" userId="691a1de1942c0dcd" providerId="LiveId" clId="{4DE0DE4C-9147-1D4F-8226-A74461CFB078}" dt="2022-06-13T15:16:19.875" v="546" actId="2696"/>
        <pc:sldMkLst>
          <pc:docMk/>
          <pc:sldMk cId="2315893318" sldId="1026"/>
        </pc:sldMkLst>
      </pc:sldChg>
      <pc:sldChg chg="del">
        <pc:chgData name="曹 翔" userId="691a1de1942c0dcd" providerId="LiveId" clId="{4DE0DE4C-9147-1D4F-8226-A74461CFB078}" dt="2022-06-13T15:16:25.445" v="564" actId="2696"/>
        <pc:sldMkLst>
          <pc:docMk/>
          <pc:sldMk cId="1672671735" sldId="1027"/>
        </pc:sldMkLst>
      </pc:sldChg>
      <pc:sldChg chg="addSp delSp modSp add del mod">
        <pc:chgData name="曹 翔" userId="691a1de1942c0dcd" providerId="LiveId" clId="{4DE0DE4C-9147-1D4F-8226-A74461CFB078}" dt="2022-06-13T15:25:35.996" v="772"/>
        <pc:sldMkLst>
          <pc:docMk/>
          <pc:sldMk cId="390353621" sldId="1028"/>
        </pc:sldMkLst>
        <pc:spChg chg="add mod">
          <ac:chgData name="曹 翔" userId="691a1de1942c0dcd" providerId="LiveId" clId="{4DE0DE4C-9147-1D4F-8226-A74461CFB078}" dt="2022-06-13T15:25:35.996" v="772"/>
          <ac:spMkLst>
            <pc:docMk/>
            <pc:sldMk cId="390353621" sldId="1028"/>
            <ac:spMk id="12" creationId="{0139C8A4-3E2E-C5F4-7D26-BA83AD2631D9}"/>
          </ac:spMkLst>
        </pc:spChg>
        <pc:spChg chg="mod">
          <ac:chgData name="曹 翔" userId="691a1de1942c0dcd" providerId="LiveId" clId="{4DE0DE4C-9147-1D4F-8226-A74461CFB078}" dt="2022-06-13T15:17:33.990" v="608" actId="14100"/>
          <ac:spMkLst>
            <pc:docMk/>
            <pc:sldMk cId="390353621" sldId="1028"/>
            <ac:spMk id="16" creationId="{00000000-0000-0000-0000-000000000000}"/>
          </ac:spMkLst>
        </pc:spChg>
        <pc:picChg chg="del">
          <ac:chgData name="曹 翔" userId="691a1de1942c0dcd" providerId="LiveId" clId="{4DE0DE4C-9147-1D4F-8226-A74461CFB078}" dt="2022-06-13T15:19:23.847" v="632" actId="478"/>
          <ac:picMkLst>
            <pc:docMk/>
            <pc:sldMk cId="390353621" sldId="1028"/>
            <ac:picMk id="4" creationId="{00000000-0000-0000-0000-000000000000}"/>
          </ac:picMkLst>
        </pc:picChg>
        <pc:picChg chg="add del mod">
          <ac:chgData name="曹 翔" userId="691a1de1942c0dcd" providerId="LiveId" clId="{4DE0DE4C-9147-1D4F-8226-A74461CFB078}" dt="2022-06-13T15:25:35.797" v="771" actId="478"/>
          <ac:picMkLst>
            <pc:docMk/>
            <pc:sldMk cId="390353621" sldId="1028"/>
            <ac:picMk id="11" creationId="{4456DBFE-0169-DCDA-8BA2-3D59189A2744}"/>
          </ac:picMkLst>
        </pc:picChg>
      </pc:sldChg>
      <pc:sldChg chg="del">
        <pc:chgData name="曹 翔" userId="691a1de1942c0dcd" providerId="LiveId" clId="{4DE0DE4C-9147-1D4F-8226-A74461CFB078}" dt="2022-06-13T15:16:30.766" v="586" actId="2696"/>
        <pc:sldMkLst>
          <pc:docMk/>
          <pc:sldMk cId="922743474" sldId="1029"/>
        </pc:sldMkLst>
      </pc:sldChg>
      <pc:sldChg chg="addSp delSp modSp add mod">
        <pc:chgData name="曹 翔" userId="691a1de1942c0dcd" providerId="LiveId" clId="{4DE0DE4C-9147-1D4F-8226-A74461CFB078}" dt="2022-06-13T15:30:07.119" v="854" actId="1076"/>
        <pc:sldMkLst>
          <pc:docMk/>
          <pc:sldMk cId="57834247" sldId="1030"/>
        </pc:sldMkLst>
        <pc:spChg chg="add del mod">
          <ac:chgData name="曹 翔" userId="691a1de1942c0dcd" providerId="LiveId" clId="{4DE0DE4C-9147-1D4F-8226-A74461CFB078}" dt="2022-06-13T15:08:22.568" v="242"/>
          <ac:spMkLst>
            <pc:docMk/>
            <pc:sldMk cId="57834247" sldId="1030"/>
            <ac:spMk id="8" creationId="{6ED91A2E-F4F9-A19B-299F-28CFBF6C708B}"/>
          </ac:spMkLst>
        </pc:spChg>
        <pc:spChg chg="mod">
          <ac:chgData name="曹 翔" userId="691a1de1942c0dcd" providerId="LiveId" clId="{4DE0DE4C-9147-1D4F-8226-A74461CFB078}" dt="2022-06-13T15:29:57.129" v="840" actId="20577"/>
          <ac:spMkLst>
            <pc:docMk/>
            <pc:sldMk cId="57834247" sldId="1030"/>
            <ac:spMk id="9" creationId="{00000000-0000-0000-0000-000000000000}"/>
          </ac:spMkLst>
        </pc:spChg>
        <pc:spChg chg="add mod">
          <ac:chgData name="曹 翔" userId="691a1de1942c0dcd" providerId="LiveId" clId="{4DE0DE4C-9147-1D4F-8226-A74461CFB078}" dt="2022-06-13T15:25:18.482" v="755"/>
          <ac:spMkLst>
            <pc:docMk/>
            <pc:sldMk cId="57834247" sldId="1030"/>
            <ac:spMk id="14" creationId="{254ADD3B-D202-6DC7-78EA-E54A1434E8C8}"/>
          </ac:spMkLst>
        </pc:spChg>
        <pc:spChg chg="mod">
          <ac:chgData name="曹 翔" userId="691a1de1942c0dcd" providerId="LiveId" clId="{4DE0DE4C-9147-1D4F-8226-A74461CFB078}" dt="2022-06-13T15:29:59.921" v="848" actId="20577"/>
          <ac:spMkLst>
            <pc:docMk/>
            <pc:sldMk cId="57834247" sldId="1030"/>
            <ac:spMk id="16" creationId="{00000000-0000-0000-0000-000000000000}"/>
          </ac:spMkLst>
        </pc:spChg>
        <pc:picChg chg="add del mod">
          <ac:chgData name="曹 翔" userId="691a1de1942c0dcd" providerId="LiveId" clId="{4DE0DE4C-9147-1D4F-8226-A74461CFB078}" dt="2022-06-13T15:30:00.874" v="849" actId="478"/>
          <ac:picMkLst>
            <pc:docMk/>
            <pc:sldMk cId="57834247" sldId="1030"/>
            <ac:picMk id="3" creationId="{DA0ECFB9-1D9A-E9A1-0683-F0161E09AC95}"/>
          </ac:picMkLst>
        </pc:picChg>
        <pc:picChg chg="add del mod">
          <ac:chgData name="曹 翔" userId="691a1de1942c0dcd" providerId="LiveId" clId="{4DE0DE4C-9147-1D4F-8226-A74461CFB078}" dt="2022-06-13T15:30:01.751" v="850" actId="478"/>
          <ac:picMkLst>
            <pc:docMk/>
            <pc:sldMk cId="57834247" sldId="1030"/>
            <ac:picMk id="4" creationId="{18D54397-5E35-DE77-2F50-0F4C84415702}"/>
          </ac:picMkLst>
        </pc:picChg>
        <pc:picChg chg="add del mod">
          <ac:chgData name="曹 翔" userId="691a1de1942c0dcd" providerId="LiveId" clId="{4DE0DE4C-9147-1D4F-8226-A74461CFB078}" dt="2022-06-13T15:30:04.111" v="852" actId="478"/>
          <ac:picMkLst>
            <pc:docMk/>
            <pc:sldMk cId="57834247" sldId="1030"/>
            <ac:picMk id="5" creationId="{0944B7C5-C77C-7196-361E-FF4BC9564001}"/>
          </ac:picMkLst>
        </pc:picChg>
        <pc:picChg chg="add del mod">
          <ac:chgData name="曹 翔" userId="691a1de1942c0dcd" providerId="LiveId" clId="{4DE0DE4C-9147-1D4F-8226-A74461CFB078}" dt="2022-06-13T15:30:03.246" v="851" actId="478"/>
          <ac:picMkLst>
            <pc:docMk/>
            <pc:sldMk cId="57834247" sldId="1030"/>
            <ac:picMk id="11" creationId="{8C919BB5-6324-C332-5854-4ABB5A8C7B1C}"/>
          </ac:picMkLst>
        </pc:picChg>
        <pc:picChg chg="add mod">
          <ac:chgData name="曹 翔" userId="691a1de1942c0dcd" providerId="LiveId" clId="{4DE0DE4C-9147-1D4F-8226-A74461CFB078}" dt="2022-06-13T15:30:07.119" v="854" actId="1076"/>
          <ac:picMkLst>
            <pc:docMk/>
            <pc:sldMk cId="57834247" sldId="1030"/>
            <ac:picMk id="12" creationId="{C41896D4-AE05-F0EC-0410-AAA3745C795A}"/>
          </ac:picMkLst>
        </pc:picChg>
        <pc:picChg chg="add del mod">
          <ac:chgData name="曹 翔" userId="691a1de1942c0dcd" providerId="LiveId" clId="{4DE0DE4C-9147-1D4F-8226-A74461CFB078}" dt="2022-06-13T15:25:18.056" v="754" actId="478"/>
          <ac:picMkLst>
            <pc:docMk/>
            <pc:sldMk cId="57834247" sldId="1030"/>
            <ac:picMk id="13" creationId="{CEAF74E2-3393-1521-F451-14CE7D100D88}"/>
          </ac:picMkLst>
        </pc:picChg>
      </pc:sldChg>
      <pc:sldChg chg="addSp delSp modSp add mod">
        <pc:chgData name="曹 翔" userId="691a1de1942c0dcd" providerId="LiveId" clId="{4DE0DE4C-9147-1D4F-8226-A74461CFB078}" dt="2022-06-13T15:25:20.828" v="757"/>
        <pc:sldMkLst>
          <pc:docMk/>
          <pc:sldMk cId="2907536696" sldId="1031"/>
        </pc:sldMkLst>
        <pc:spChg chg="del mod">
          <ac:chgData name="曹 翔" userId="691a1de1942c0dcd" providerId="LiveId" clId="{4DE0DE4C-9147-1D4F-8226-A74461CFB078}" dt="2022-06-13T15:18:14.488" v="618" actId="478"/>
          <ac:spMkLst>
            <pc:docMk/>
            <pc:sldMk cId="2907536696" sldId="1031"/>
            <ac:spMk id="9" creationId="{00000000-0000-0000-0000-000000000000}"/>
          </ac:spMkLst>
        </pc:spChg>
        <pc:spChg chg="add mod">
          <ac:chgData name="曹 翔" userId="691a1de1942c0dcd" providerId="LiveId" clId="{4DE0DE4C-9147-1D4F-8226-A74461CFB078}" dt="2022-06-13T15:18:14.671" v="619"/>
          <ac:spMkLst>
            <pc:docMk/>
            <pc:sldMk cId="2907536696" sldId="1031"/>
            <ac:spMk id="15" creationId="{B0501042-DCDB-69CB-A7B3-7E8A56310B28}"/>
          </ac:spMkLst>
        </pc:spChg>
        <pc:spChg chg="mod">
          <ac:chgData name="曹 翔" userId="691a1de1942c0dcd" providerId="LiveId" clId="{4DE0DE4C-9147-1D4F-8226-A74461CFB078}" dt="2022-06-13T15:09:22.098" v="267" actId="20577"/>
          <ac:spMkLst>
            <pc:docMk/>
            <pc:sldMk cId="2907536696" sldId="1031"/>
            <ac:spMk id="16" creationId="{00000000-0000-0000-0000-000000000000}"/>
          </ac:spMkLst>
        </pc:spChg>
        <pc:spChg chg="add mod">
          <ac:chgData name="曹 翔" userId="691a1de1942c0dcd" providerId="LiveId" clId="{4DE0DE4C-9147-1D4F-8226-A74461CFB078}" dt="2022-06-13T15:25:20.828" v="757"/>
          <ac:spMkLst>
            <pc:docMk/>
            <pc:sldMk cId="2907536696" sldId="1031"/>
            <ac:spMk id="18" creationId="{9A4B1AFF-7E97-2323-9379-2FCB6E186141}"/>
          </ac:spMkLst>
        </pc:spChg>
        <pc:picChg chg="del">
          <ac:chgData name="曹 翔" userId="691a1de1942c0dcd" providerId="LiveId" clId="{4DE0DE4C-9147-1D4F-8226-A74461CFB078}" dt="2022-06-13T15:09:01.986" v="260" actId="478"/>
          <ac:picMkLst>
            <pc:docMk/>
            <pc:sldMk cId="2907536696" sldId="1031"/>
            <ac:picMk id="3" creationId="{DA0ECFB9-1D9A-E9A1-0683-F0161E09AC95}"/>
          </ac:picMkLst>
        </pc:picChg>
        <pc:picChg chg="del">
          <ac:chgData name="曹 翔" userId="691a1de1942c0dcd" providerId="LiveId" clId="{4DE0DE4C-9147-1D4F-8226-A74461CFB078}" dt="2022-06-13T15:09:04.701" v="262" actId="478"/>
          <ac:picMkLst>
            <pc:docMk/>
            <pc:sldMk cId="2907536696" sldId="1031"/>
            <ac:picMk id="4" creationId="{18D54397-5E35-DE77-2F50-0F4C84415702}"/>
          </ac:picMkLst>
        </pc:picChg>
        <pc:picChg chg="del">
          <ac:chgData name="曹 翔" userId="691a1de1942c0dcd" providerId="LiveId" clId="{4DE0DE4C-9147-1D4F-8226-A74461CFB078}" dt="2022-06-13T15:09:05.594" v="263" actId="478"/>
          <ac:picMkLst>
            <pc:docMk/>
            <pc:sldMk cId="2907536696" sldId="1031"/>
            <ac:picMk id="5" creationId="{0944B7C5-C77C-7196-361E-FF4BC9564001}"/>
          </ac:picMkLst>
        </pc:picChg>
        <pc:picChg chg="add mod">
          <ac:chgData name="曹 翔" userId="691a1de1942c0dcd" providerId="LiveId" clId="{4DE0DE4C-9147-1D4F-8226-A74461CFB078}" dt="2022-06-13T15:09:24.425" v="268" actId="1076"/>
          <ac:picMkLst>
            <pc:docMk/>
            <pc:sldMk cId="2907536696" sldId="1031"/>
            <ac:picMk id="8" creationId="{8E7624D4-E8DF-4440-01A9-E3D36EE9FE7C}"/>
          </ac:picMkLst>
        </pc:picChg>
        <pc:picChg chg="del">
          <ac:chgData name="曹 翔" userId="691a1de1942c0dcd" providerId="LiveId" clId="{4DE0DE4C-9147-1D4F-8226-A74461CFB078}" dt="2022-06-13T15:09:03.659" v="261" actId="478"/>
          <ac:picMkLst>
            <pc:docMk/>
            <pc:sldMk cId="2907536696" sldId="1031"/>
            <ac:picMk id="11" creationId="{8C919BB5-6324-C332-5854-4ABB5A8C7B1C}"/>
          </ac:picMkLst>
        </pc:picChg>
        <pc:picChg chg="add mod">
          <ac:chgData name="曹 翔" userId="691a1de1942c0dcd" providerId="LiveId" clId="{4DE0DE4C-9147-1D4F-8226-A74461CFB078}" dt="2022-06-13T15:10:34.378" v="270" actId="1076"/>
          <ac:picMkLst>
            <pc:docMk/>
            <pc:sldMk cId="2907536696" sldId="1031"/>
            <ac:picMk id="12" creationId="{1851A76E-2303-C43C-19B9-8E4A609A328E}"/>
          </ac:picMkLst>
        </pc:picChg>
        <pc:picChg chg="add mod">
          <ac:chgData name="曹 翔" userId="691a1de1942c0dcd" providerId="LiveId" clId="{4DE0DE4C-9147-1D4F-8226-A74461CFB078}" dt="2022-06-13T15:10:44.461" v="272" actId="1076"/>
          <ac:picMkLst>
            <pc:docMk/>
            <pc:sldMk cId="2907536696" sldId="1031"/>
            <ac:picMk id="13" creationId="{B4909718-F714-E88C-F923-0F1D063BD089}"/>
          </ac:picMkLst>
        </pc:picChg>
        <pc:picChg chg="add del mod">
          <ac:chgData name="曹 翔" userId="691a1de1942c0dcd" providerId="LiveId" clId="{4DE0DE4C-9147-1D4F-8226-A74461CFB078}" dt="2022-06-13T15:25:20.543" v="756" actId="478"/>
          <ac:picMkLst>
            <pc:docMk/>
            <pc:sldMk cId="2907536696" sldId="1031"/>
            <ac:picMk id="17" creationId="{E62D14F5-A2F9-1476-13D3-0A0AABB8A92C}"/>
          </ac:picMkLst>
        </pc:picChg>
      </pc:sldChg>
      <pc:sldChg chg="addSp delSp modSp add mod">
        <pc:chgData name="曹 翔" userId="691a1de1942c0dcd" providerId="LiveId" clId="{4DE0DE4C-9147-1D4F-8226-A74461CFB078}" dt="2022-06-13T15:25:22.827" v="759"/>
        <pc:sldMkLst>
          <pc:docMk/>
          <pc:sldMk cId="3690360845" sldId="1032"/>
        </pc:sldMkLst>
        <pc:spChg chg="del">
          <ac:chgData name="曹 翔" userId="691a1de1942c0dcd" providerId="LiveId" clId="{4DE0DE4C-9147-1D4F-8226-A74461CFB078}" dt="2022-06-13T15:18:17.359" v="620" actId="478"/>
          <ac:spMkLst>
            <pc:docMk/>
            <pc:sldMk cId="3690360845" sldId="1032"/>
            <ac:spMk id="9" creationId="{00000000-0000-0000-0000-000000000000}"/>
          </ac:spMkLst>
        </pc:spChg>
        <pc:spChg chg="add mod">
          <ac:chgData name="曹 翔" userId="691a1de1942c0dcd" providerId="LiveId" clId="{4DE0DE4C-9147-1D4F-8226-A74461CFB078}" dt="2022-06-13T15:18:17.559" v="621"/>
          <ac:spMkLst>
            <pc:docMk/>
            <pc:sldMk cId="3690360845" sldId="1032"/>
            <ac:spMk id="14" creationId="{7A4258CF-7AE5-862B-C7BA-51038998D14E}"/>
          </ac:spMkLst>
        </pc:spChg>
        <pc:spChg chg="mod">
          <ac:chgData name="曹 翔" userId="691a1de1942c0dcd" providerId="LiveId" clId="{4DE0DE4C-9147-1D4F-8226-A74461CFB078}" dt="2022-06-13T15:22:01.431" v="668" actId="20577"/>
          <ac:spMkLst>
            <pc:docMk/>
            <pc:sldMk cId="3690360845" sldId="1032"/>
            <ac:spMk id="16" creationId="{00000000-0000-0000-0000-000000000000}"/>
          </ac:spMkLst>
        </pc:spChg>
        <pc:spChg chg="add mod">
          <ac:chgData name="曹 翔" userId="691a1de1942c0dcd" providerId="LiveId" clId="{4DE0DE4C-9147-1D4F-8226-A74461CFB078}" dt="2022-06-13T15:25:22.827" v="759"/>
          <ac:spMkLst>
            <pc:docMk/>
            <pc:sldMk cId="3690360845" sldId="1032"/>
            <ac:spMk id="17" creationId="{67C99786-932A-C926-FE28-EEBBBFE9C7FF}"/>
          </ac:spMkLst>
        </pc:spChg>
        <pc:picChg chg="add mod">
          <ac:chgData name="曹 翔" userId="691a1de1942c0dcd" providerId="LiveId" clId="{4DE0DE4C-9147-1D4F-8226-A74461CFB078}" dt="2022-06-13T15:11:15.175" v="292" actId="1076"/>
          <ac:picMkLst>
            <pc:docMk/>
            <pc:sldMk cId="3690360845" sldId="1032"/>
            <ac:picMk id="3" creationId="{6E6BCFBA-217D-2564-6BAD-D0039027C881}"/>
          </ac:picMkLst>
        </pc:picChg>
        <pc:picChg chg="add mod">
          <ac:chgData name="曹 翔" userId="691a1de1942c0dcd" providerId="LiveId" clId="{4DE0DE4C-9147-1D4F-8226-A74461CFB078}" dt="2022-06-13T15:11:59.945" v="295" actId="1076"/>
          <ac:picMkLst>
            <pc:docMk/>
            <pc:sldMk cId="3690360845" sldId="1032"/>
            <ac:picMk id="4" creationId="{C6A7D4C7-7BA0-C2EF-53DB-7B5CEAFAFCF8}"/>
          </ac:picMkLst>
        </pc:picChg>
        <pc:picChg chg="add mod">
          <ac:chgData name="曹 翔" userId="691a1de1942c0dcd" providerId="LiveId" clId="{4DE0DE4C-9147-1D4F-8226-A74461CFB078}" dt="2022-06-13T15:12:08.695" v="298" actId="1076"/>
          <ac:picMkLst>
            <pc:docMk/>
            <pc:sldMk cId="3690360845" sldId="1032"/>
            <ac:picMk id="5" creationId="{0A49440F-9E20-4809-FE27-4BF77A0C32DF}"/>
          </ac:picMkLst>
        </pc:picChg>
        <pc:picChg chg="del">
          <ac:chgData name="曹 翔" userId="691a1de1942c0dcd" providerId="LiveId" clId="{4DE0DE4C-9147-1D4F-8226-A74461CFB078}" dt="2022-06-13T15:11:07.224" v="287" actId="478"/>
          <ac:picMkLst>
            <pc:docMk/>
            <pc:sldMk cId="3690360845" sldId="1032"/>
            <ac:picMk id="8" creationId="{8E7624D4-E8DF-4440-01A9-E3D36EE9FE7C}"/>
          </ac:picMkLst>
        </pc:picChg>
        <pc:picChg chg="del">
          <ac:chgData name="曹 翔" userId="691a1de1942c0dcd" providerId="LiveId" clId="{4DE0DE4C-9147-1D4F-8226-A74461CFB078}" dt="2022-06-13T15:11:09.531" v="288" actId="478"/>
          <ac:picMkLst>
            <pc:docMk/>
            <pc:sldMk cId="3690360845" sldId="1032"/>
            <ac:picMk id="12" creationId="{1851A76E-2303-C43C-19B9-8E4A609A328E}"/>
          </ac:picMkLst>
        </pc:picChg>
        <pc:picChg chg="del">
          <ac:chgData name="曹 翔" userId="691a1de1942c0dcd" providerId="LiveId" clId="{4DE0DE4C-9147-1D4F-8226-A74461CFB078}" dt="2022-06-13T15:11:10.440" v="289" actId="478"/>
          <ac:picMkLst>
            <pc:docMk/>
            <pc:sldMk cId="3690360845" sldId="1032"/>
            <ac:picMk id="13" creationId="{B4909718-F714-E88C-F923-0F1D063BD089}"/>
          </ac:picMkLst>
        </pc:picChg>
        <pc:picChg chg="add del mod">
          <ac:chgData name="曹 翔" userId="691a1de1942c0dcd" providerId="LiveId" clId="{4DE0DE4C-9147-1D4F-8226-A74461CFB078}" dt="2022-06-13T15:25:22.628" v="758" actId="478"/>
          <ac:picMkLst>
            <pc:docMk/>
            <pc:sldMk cId="3690360845" sldId="1032"/>
            <ac:picMk id="15" creationId="{CA872735-1462-28FB-A18A-96CC138C95DA}"/>
          </ac:picMkLst>
        </pc:picChg>
      </pc:sldChg>
      <pc:sldChg chg="addSp delSp modSp add del mod">
        <pc:chgData name="曹 翔" userId="691a1de1942c0dcd" providerId="LiveId" clId="{4DE0DE4C-9147-1D4F-8226-A74461CFB078}" dt="2022-06-13T15:13:23.042" v="359" actId="2696"/>
        <pc:sldMkLst>
          <pc:docMk/>
          <pc:sldMk cId="3022454577" sldId="1033"/>
        </pc:sldMkLst>
        <pc:spChg chg="mod">
          <ac:chgData name="曹 翔" userId="691a1de1942c0dcd" providerId="LiveId" clId="{4DE0DE4C-9147-1D4F-8226-A74461CFB078}" dt="2022-06-13T15:12:18.261" v="301"/>
          <ac:spMkLst>
            <pc:docMk/>
            <pc:sldMk cId="3022454577" sldId="1033"/>
            <ac:spMk id="16" creationId="{00000000-0000-0000-0000-000000000000}"/>
          </ac:spMkLst>
        </pc:spChg>
        <pc:picChg chg="del mod">
          <ac:chgData name="曹 翔" userId="691a1de1942c0dcd" providerId="LiveId" clId="{4DE0DE4C-9147-1D4F-8226-A74461CFB078}" dt="2022-06-13T15:12:26.076" v="304" actId="478"/>
          <ac:picMkLst>
            <pc:docMk/>
            <pc:sldMk cId="3022454577" sldId="1033"/>
            <ac:picMk id="3" creationId="{6E6BCFBA-217D-2564-6BAD-D0039027C881}"/>
          </ac:picMkLst>
        </pc:picChg>
        <pc:picChg chg="del">
          <ac:chgData name="曹 翔" userId="691a1de1942c0dcd" providerId="LiveId" clId="{4DE0DE4C-9147-1D4F-8226-A74461CFB078}" dt="2022-06-13T15:12:26.076" v="304" actId="478"/>
          <ac:picMkLst>
            <pc:docMk/>
            <pc:sldMk cId="3022454577" sldId="1033"/>
            <ac:picMk id="4" creationId="{C6A7D4C7-7BA0-C2EF-53DB-7B5CEAFAFCF8}"/>
          </ac:picMkLst>
        </pc:picChg>
        <pc:picChg chg="del">
          <ac:chgData name="曹 翔" userId="691a1de1942c0dcd" providerId="LiveId" clId="{4DE0DE4C-9147-1D4F-8226-A74461CFB078}" dt="2022-06-13T15:12:26.076" v="304" actId="478"/>
          <ac:picMkLst>
            <pc:docMk/>
            <pc:sldMk cId="3022454577" sldId="1033"/>
            <ac:picMk id="5" creationId="{0A49440F-9E20-4809-FE27-4BF77A0C32DF}"/>
          </ac:picMkLst>
        </pc:picChg>
        <pc:picChg chg="add mod">
          <ac:chgData name="曹 翔" userId="691a1de1942c0dcd" providerId="LiveId" clId="{4DE0DE4C-9147-1D4F-8226-A74461CFB078}" dt="2022-06-13T15:12:41.779" v="307" actId="1076"/>
          <ac:picMkLst>
            <pc:docMk/>
            <pc:sldMk cId="3022454577" sldId="1033"/>
            <ac:picMk id="8" creationId="{F50E5B19-7A0B-BFD1-0C36-8C644842228E}"/>
          </ac:picMkLst>
        </pc:picChg>
        <pc:picChg chg="add mod">
          <ac:chgData name="曹 翔" userId="691a1de1942c0dcd" providerId="LiveId" clId="{4DE0DE4C-9147-1D4F-8226-A74461CFB078}" dt="2022-06-13T15:12:49.479" v="309" actId="1076"/>
          <ac:picMkLst>
            <pc:docMk/>
            <pc:sldMk cId="3022454577" sldId="1033"/>
            <ac:picMk id="11" creationId="{513C1AAE-6CF3-6A00-079C-FD46E38D21C5}"/>
          </ac:picMkLst>
        </pc:picChg>
      </pc:sldChg>
      <pc:sldChg chg="addSp delSp modSp add mod">
        <pc:chgData name="曹 翔" userId="691a1de1942c0dcd" providerId="LiveId" clId="{4DE0DE4C-9147-1D4F-8226-A74461CFB078}" dt="2022-06-13T15:25:24.647" v="761"/>
        <pc:sldMkLst>
          <pc:docMk/>
          <pc:sldMk cId="1149156093" sldId="1034"/>
        </pc:sldMkLst>
        <pc:spChg chg="del">
          <ac:chgData name="曹 翔" userId="691a1de1942c0dcd" providerId="LiveId" clId="{4DE0DE4C-9147-1D4F-8226-A74461CFB078}" dt="2022-06-13T15:18:20.151" v="622" actId="478"/>
          <ac:spMkLst>
            <pc:docMk/>
            <pc:sldMk cId="1149156093" sldId="1034"/>
            <ac:spMk id="9" creationId="{00000000-0000-0000-0000-000000000000}"/>
          </ac:spMkLst>
        </pc:spChg>
        <pc:spChg chg="add mod">
          <ac:chgData name="曹 翔" userId="691a1de1942c0dcd" providerId="LiveId" clId="{4DE0DE4C-9147-1D4F-8226-A74461CFB078}" dt="2022-06-13T15:18:20.364" v="623"/>
          <ac:spMkLst>
            <pc:docMk/>
            <pc:sldMk cId="1149156093" sldId="1034"/>
            <ac:spMk id="12" creationId="{1E194DAA-EED2-C7AF-84F5-CE7C460A4841}"/>
          </ac:spMkLst>
        </pc:spChg>
        <pc:spChg chg="add mod">
          <ac:chgData name="曹 翔" userId="691a1de1942c0dcd" providerId="LiveId" clId="{4DE0DE4C-9147-1D4F-8226-A74461CFB078}" dt="2022-06-13T15:25:24.647" v="761"/>
          <ac:spMkLst>
            <pc:docMk/>
            <pc:sldMk cId="1149156093" sldId="1034"/>
            <ac:spMk id="14" creationId="{BB7298CE-0EED-F3A0-AB05-4288B448FE80}"/>
          </ac:spMkLst>
        </pc:spChg>
        <pc:spChg chg="mod">
          <ac:chgData name="曹 翔" userId="691a1de1942c0dcd" providerId="LiveId" clId="{4DE0DE4C-9147-1D4F-8226-A74461CFB078}" dt="2022-06-13T15:22:44.870" v="695" actId="20577"/>
          <ac:spMkLst>
            <pc:docMk/>
            <pc:sldMk cId="1149156093" sldId="1034"/>
            <ac:spMk id="16" creationId="{00000000-0000-0000-0000-000000000000}"/>
          </ac:spMkLst>
        </pc:spChg>
        <pc:picChg chg="mod">
          <ac:chgData name="曹 翔" userId="691a1de1942c0dcd" providerId="LiveId" clId="{4DE0DE4C-9147-1D4F-8226-A74461CFB078}" dt="2022-06-13T15:13:18.198" v="358" actId="1036"/>
          <ac:picMkLst>
            <pc:docMk/>
            <pc:sldMk cId="1149156093" sldId="1034"/>
            <ac:picMk id="8" creationId="{F50E5B19-7A0B-BFD1-0C36-8C644842228E}"/>
          </ac:picMkLst>
        </pc:picChg>
        <pc:picChg chg="mod">
          <ac:chgData name="曹 翔" userId="691a1de1942c0dcd" providerId="LiveId" clId="{4DE0DE4C-9147-1D4F-8226-A74461CFB078}" dt="2022-06-13T15:13:18.198" v="358" actId="1036"/>
          <ac:picMkLst>
            <pc:docMk/>
            <pc:sldMk cId="1149156093" sldId="1034"/>
            <ac:picMk id="11" creationId="{513C1AAE-6CF3-6A00-079C-FD46E38D21C5}"/>
          </ac:picMkLst>
        </pc:picChg>
        <pc:picChg chg="add del mod">
          <ac:chgData name="曹 翔" userId="691a1de1942c0dcd" providerId="LiveId" clId="{4DE0DE4C-9147-1D4F-8226-A74461CFB078}" dt="2022-06-13T15:25:24.468" v="760" actId="478"/>
          <ac:picMkLst>
            <pc:docMk/>
            <pc:sldMk cId="1149156093" sldId="1034"/>
            <ac:picMk id="13" creationId="{C8F960D6-F142-7D7E-FA75-BB1C27BC2C19}"/>
          </ac:picMkLst>
        </pc:picChg>
      </pc:sldChg>
      <pc:sldChg chg="addSp delSp modSp add mod">
        <pc:chgData name="曹 翔" userId="691a1de1942c0dcd" providerId="LiveId" clId="{4DE0DE4C-9147-1D4F-8226-A74461CFB078}" dt="2022-06-13T15:25:26.966" v="764"/>
        <pc:sldMkLst>
          <pc:docMk/>
          <pc:sldMk cId="679379041" sldId="1035"/>
        </pc:sldMkLst>
        <pc:spChg chg="del">
          <ac:chgData name="曹 翔" userId="691a1de1942c0dcd" providerId="LiveId" clId="{4DE0DE4C-9147-1D4F-8226-A74461CFB078}" dt="2022-06-13T15:18:22.918" v="624" actId="478"/>
          <ac:spMkLst>
            <pc:docMk/>
            <pc:sldMk cId="679379041" sldId="1035"/>
            <ac:spMk id="9" creationId="{00000000-0000-0000-0000-000000000000}"/>
          </ac:spMkLst>
        </pc:spChg>
        <pc:spChg chg="add mod">
          <ac:chgData name="曹 翔" userId="691a1de1942c0dcd" providerId="LiveId" clId="{4DE0DE4C-9147-1D4F-8226-A74461CFB078}" dt="2022-06-13T15:18:23.108" v="625"/>
          <ac:spMkLst>
            <pc:docMk/>
            <pc:sldMk cId="679379041" sldId="1035"/>
            <ac:spMk id="13" creationId="{DFAED3C2-3720-47DB-5416-8D6064D41C71}"/>
          </ac:spMkLst>
        </pc:spChg>
        <pc:spChg chg="add mod">
          <ac:chgData name="曹 翔" userId="691a1de1942c0dcd" providerId="LiveId" clId="{4DE0DE4C-9147-1D4F-8226-A74461CFB078}" dt="2022-06-13T15:25:26.966" v="764"/>
          <ac:spMkLst>
            <pc:docMk/>
            <pc:sldMk cId="679379041" sldId="1035"/>
            <ac:spMk id="15" creationId="{321AE6B3-C24D-E9DA-197B-1F472610AFB1}"/>
          </ac:spMkLst>
        </pc:spChg>
        <pc:spChg chg="mod">
          <ac:chgData name="曹 翔" userId="691a1de1942c0dcd" providerId="LiveId" clId="{4DE0DE4C-9147-1D4F-8226-A74461CFB078}" dt="2022-06-13T15:22:47.073" v="696" actId="20577"/>
          <ac:spMkLst>
            <pc:docMk/>
            <pc:sldMk cId="679379041" sldId="1035"/>
            <ac:spMk id="16" creationId="{00000000-0000-0000-0000-000000000000}"/>
          </ac:spMkLst>
        </pc:spChg>
        <pc:picChg chg="add mod">
          <ac:chgData name="曹 翔" userId="691a1de1942c0dcd" providerId="LiveId" clId="{4DE0DE4C-9147-1D4F-8226-A74461CFB078}" dt="2022-06-13T15:13:47.346" v="374" actId="1076"/>
          <ac:picMkLst>
            <pc:docMk/>
            <pc:sldMk cId="679379041" sldId="1035"/>
            <ac:picMk id="3" creationId="{A026006B-3072-1597-79FB-B6E8A417985E}"/>
          </ac:picMkLst>
        </pc:picChg>
        <pc:picChg chg="add del mod">
          <ac:chgData name="曹 翔" userId="691a1de1942c0dcd" providerId="LiveId" clId="{4DE0DE4C-9147-1D4F-8226-A74461CFB078}" dt="2022-06-13T15:14:22.905" v="377" actId="478"/>
          <ac:picMkLst>
            <pc:docMk/>
            <pc:sldMk cId="679379041" sldId="1035"/>
            <ac:picMk id="4" creationId="{DAAE9930-486E-553C-6EB1-0354A6DCA3B7}"/>
          </ac:picMkLst>
        </pc:picChg>
        <pc:picChg chg="add mod">
          <ac:chgData name="曹 翔" userId="691a1de1942c0dcd" providerId="LiveId" clId="{4DE0DE4C-9147-1D4F-8226-A74461CFB078}" dt="2022-06-13T15:14:29.030" v="380" actId="1076"/>
          <ac:picMkLst>
            <pc:docMk/>
            <pc:sldMk cId="679379041" sldId="1035"/>
            <ac:picMk id="5" creationId="{F0DA5F16-A42E-C667-3F91-37F6A2A4DE6A}"/>
          </ac:picMkLst>
        </pc:picChg>
        <pc:picChg chg="del">
          <ac:chgData name="曹 翔" userId="691a1de1942c0dcd" providerId="LiveId" clId="{4DE0DE4C-9147-1D4F-8226-A74461CFB078}" dt="2022-06-13T15:13:42.836" v="370" actId="478"/>
          <ac:picMkLst>
            <pc:docMk/>
            <pc:sldMk cId="679379041" sldId="1035"/>
            <ac:picMk id="8" creationId="{F50E5B19-7A0B-BFD1-0C36-8C644842228E}"/>
          </ac:picMkLst>
        </pc:picChg>
        <pc:picChg chg="del">
          <ac:chgData name="曹 翔" userId="691a1de1942c0dcd" providerId="LiveId" clId="{4DE0DE4C-9147-1D4F-8226-A74461CFB078}" dt="2022-06-13T15:13:43.790" v="371" actId="478"/>
          <ac:picMkLst>
            <pc:docMk/>
            <pc:sldMk cId="679379041" sldId="1035"/>
            <ac:picMk id="11" creationId="{513C1AAE-6CF3-6A00-079C-FD46E38D21C5}"/>
          </ac:picMkLst>
        </pc:picChg>
        <pc:picChg chg="add del mod">
          <ac:chgData name="曹 翔" userId="691a1de1942c0dcd" providerId="LiveId" clId="{4DE0DE4C-9147-1D4F-8226-A74461CFB078}" dt="2022-06-13T15:25:26.719" v="763" actId="478"/>
          <ac:picMkLst>
            <pc:docMk/>
            <pc:sldMk cId="679379041" sldId="1035"/>
            <ac:picMk id="14" creationId="{3BB5E20E-5B97-56FB-C288-7AE2590DECE5}"/>
          </ac:picMkLst>
        </pc:picChg>
      </pc:sldChg>
      <pc:sldChg chg="addSp delSp modSp add mod">
        <pc:chgData name="曹 翔" userId="691a1de1942c0dcd" providerId="LiveId" clId="{4DE0DE4C-9147-1D4F-8226-A74461CFB078}" dt="2022-06-13T15:25:31.496" v="768"/>
        <pc:sldMkLst>
          <pc:docMk/>
          <pc:sldMk cId="4773177" sldId="1036"/>
        </pc:sldMkLst>
        <pc:spChg chg="mod">
          <ac:chgData name="曹 翔" userId="691a1de1942c0dcd" providerId="LiveId" clId="{4DE0DE4C-9147-1D4F-8226-A74461CFB078}" dt="2022-06-13T15:15:01.512" v="406" actId="20577"/>
          <ac:spMkLst>
            <pc:docMk/>
            <pc:sldMk cId="4773177" sldId="1036"/>
            <ac:spMk id="9" creationId="{00000000-0000-0000-0000-000000000000}"/>
          </ac:spMkLst>
        </pc:spChg>
        <pc:spChg chg="add mod">
          <ac:chgData name="曹 翔" userId="691a1de1942c0dcd" providerId="LiveId" clId="{4DE0DE4C-9147-1D4F-8226-A74461CFB078}" dt="2022-06-13T15:25:31.496" v="768"/>
          <ac:spMkLst>
            <pc:docMk/>
            <pc:sldMk cId="4773177" sldId="1036"/>
            <ac:spMk id="12" creationId="{E6550601-4A6B-2585-3476-B5DDA990F6E6}"/>
          </ac:spMkLst>
        </pc:spChg>
        <pc:spChg chg="mod">
          <ac:chgData name="曹 翔" userId="691a1de1942c0dcd" providerId="LiveId" clId="{4DE0DE4C-9147-1D4F-8226-A74461CFB078}" dt="2022-06-13T15:15:28.408" v="471" actId="20577"/>
          <ac:spMkLst>
            <pc:docMk/>
            <pc:sldMk cId="4773177" sldId="1036"/>
            <ac:spMk id="16" creationId="{00000000-0000-0000-0000-000000000000}"/>
          </ac:spMkLst>
        </pc:spChg>
        <pc:picChg chg="del">
          <ac:chgData name="曹 翔" userId="691a1de1942c0dcd" providerId="LiveId" clId="{4DE0DE4C-9147-1D4F-8226-A74461CFB078}" dt="2022-06-13T15:15:03.727" v="407" actId="478"/>
          <ac:picMkLst>
            <pc:docMk/>
            <pc:sldMk cId="4773177" sldId="1036"/>
            <ac:picMk id="3" creationId="{A026006B-3072-1597-79FB-B6E8A417985E}"/>
          </ac:picMkLst>
        </pc:picChg>
        <pc:picChg chg="add mod">
          <ac:chgData name="曹 翔" userId="691a1de1942c0dcd" providerId="LiveId" clId="{4DE0DE4C-9147-1D4F-8226-A74461CFB078}" dt="2022-06-13T15:22:55.686" v="697" actId="1076"/>
          <ac:picMkLst>
            <pc:docMk/>
            <pc:sldMk cId="4773177" sldId="1036"/>
            <ac:picMk id="4" creationId="{CA37A611-9685-D11E-E1BF-08D57D668BCC}"/>
          </ac:picMkLst>
        </pc:picChg>
        <pc:picChg chg="del">
          <ac:chgData name="曹 翔" userId="691a1de1942c0dcd" providerId="LiveId" clId="{4DE0DE4C-9147-1D4F-8226-A74461CFB078}" dt="2022-06-13T15:15:04.770" v="408" actId="478"/>
          <ac:picMkLst>
            <pc:docMk/>
            <pc:sldMk cId="4773177" sldId="1036"/>
            <ac:picMk id="5" creationId="{F0DA5F16-A42E-C667-3F91-37F6A2A4DE6A}"/>
          </ac:picMkLst>
        </pc:picChg>
        <pc:picChg chg="add del mod">
          <ac:chgData name="曹 翔" userId="691a1de1942c0dcd" providerId="LiveId" clId="{4DE0DE4C-9147-1D4F-8226-A74461CFB078}" dt="2022-06-13T15:25:31.288" v="767" actId="478"/>
          <ac:picMkLst>
            <pc:docMk/>
            <pc:sldMk cId="4773177" sldId="1036"/>
            <ac:picMk id="11" creationId="{041EBCFA-A3C0-CD0B-55D5-BEF5CD4E2EC2}"/>
          </ac:picMkLst>
        </pc:picChg>
      </pc:sldChg>
      <pc:sldChg chg="addSp delSp modSp add mod">
        <pc:chgData name="曹 翔" userId="691a1de1942c0dcd" providerId="LiveId" clId="{4DE0DE4C-9147-1D4F-8226-A74461CFB078}" dt="2022-06-13T15:25:33.877" v="770"/>
        <pc:sldMkLst>
          <pc:docMk/>
          <pc:sldMk cId="4197075749" sldId="1037"/>
        </pc:sldMkLst>
        <pc:spChg chg="add mod">
          <ac:chgData name="曹 翔" userId="691a1de1942c0dcd" providerId="LiveId" clId="{4DE0DE4C-9147-1D4F-8226-A74461CFB078}" dt="2022-06-13T15:25:33.877" v="770"/>
          <ac:spMkLst>
            <pc:docMk/>
            <pc:sldMk cId="4197075749" sldId="1037"/>
            <ac:spMk id="12" creationId="{D92C9A1F-D5B0-7A06-26A0-1EE37E14AF1B}"/>
          </ac:spMkLst>
        </pc:spChg>
        <pc:spChg chg="mod">
          <ac:chgData name="曹 翔" userId="691a1de1942c0dcd" providerId="LiveId" clId="{4DE0DE4C-9147-1D4F-8226-A74461CFB078}" dt="2022-06-13T15:16:01.915" v="530" actId="20577"/>
          <ac:spMkLst>
            <pc:docMk/>
            <pc:sldMk cId="4197075749" sldId="1037"/>
            <ac:spMk id="16" creationId="{00000000-0000-0000-0000-000000000000}"/>
          </ac:spMkLst>
        </pc:spChg>
        <pc:picChg chg="add mod">
          <ac:chgData name="曹 翔" userId="691a1de1942c0dcd" providerId="LiveId" clId="{4DE0DE4C-9147-1D4F-8226-A74461CFB078}" dt="2022-06-13T15:15:43.244" v="476" actId="1076"/>
          <ac:picMkLst>
            <pc:docMk/>
            <pc:sldMk cId="4197075749" sldId="1037"/>
            <ac:picMk id="3" creationId="{C45E2202-B3C5-7667-D594-C9F5ED052EF2}"/>
          </ac:picMkLst>
        </pc:picChg>
        <pc:picChg chg="del">
          <ac:chgData name="曹 翔" userId="691a1de1942c0dcd" providerId="LiveId" clId="{4DE0DE4C-9147-1D4F-8226-A74461CFB078}" dt="2022-06-13T15:15:39.374" v="473" actId="478"/>
          <ac:picMkLst>
            <pc:docMk/>
            <pc:sldMk cId="4197075749" sldId="1037"/>
            <ac:picMk id="4" creationId="{CA37A611-9685-D11E-E1BF-08D57D668BCC}"/>
          </ac:picMkLst>
        </pc:picChg>
        <pc:picChg chg="add del mod">
          <ac:chgData name="曹 翔" userId="691a1de1942c0dcd" providerId="LiveId" clId="{4DE0DE4C-9147-1D4F-8226-A74461CFB078}" dt="2022-06-13T15:25:33.655" v="769" actId="478"/>
          <ac:picMkLst>
            <pc:docMk/>
            <pc:sldMk cId="4197075749" sldId="1037"/>
            <ac:picMk id="11" creationId="{117CB350-F6ED-382F-5F82-95CA770F532B}"/>
          </ac:picMkLst>
        </pc:picChg>
      </pc:sldChg>
      <pc:sldChg chg="new del">
        <pc:chgData name="曹 翔" userId="691a1de1942c0dcd" providerId="LiveId" clId="{4DE0DE4C-9147-1D4F-8226-A74461CFB078}" dt="2022-06-13T15:21:34.832" v="634" actId="680"/>
        <pc:sldMkLst>
          <pc:docMk/>
          <pc:sldMk cId="2321339441" sldId="1038"/>
        </pc:sldMkLst>
      </pc:sldChg>
      <pc:sldChg chg="addSp delSp modSp add mod">
        <pc:chgData name="曹 翔" userId="691a1de1942c0dcd" providerId="LiveId" clId="{4DE0DE4C-9147-1D4F-8226-A74461CFB078}" dt="2022-06-13T15:25:29.559" v="766"/>
        <pc:sldMkLst>
          <pc:docMk/>
          <pc:sldMk cId="3934472307" sldId="1038"/>
        </pc:sldMkLst>
        <pc:spChg chg="add mod">
          <ac:chgData name="曹 翔" userId="691a1de1942c0dcd" providerId="LiveId" clId="{4DE0DE4C-9147-1D4F-8226-A74461CFB078}" dt="2022-06-13T15:25:29.559" v="766"/>
          <ac:spMkLst>
            <pc:docMk/>
            <pc:sldMk cId="3934472307" sldId="1038"/>
            <ac:spMk id="12" creationId="{ACBAF5C9-5B31-3EDE-BF3C-25AB47B0EF9D}"/>
          </ac:spMkLst>
        </pc:spChg>
        <pc:spChg chg="mod">
          <ac:chgData name="曹 翔" userId="691a1de1942c0dcd" providerId="LiveId" clId="{4DE0DE4C-9147-1D4F-8226-A74461CFB078}" dt="2022-06-13T15:22:36.726" v="694" actId="20577"/>
          <ac:spMkLst>
            <pc:docMk/>
            <pc:sldMk cId="3934472307" sldId="1038"/>
            <ac:spMk id="16" creationId="{00000000-0000-0000-0000-000000000000}"/>
          </ac:spMkLst>
        </pc:spChg>
        <pc:picChg chg="del">
          <ac:chgData name="曹 翔" userId="691a1de1942c0dcd" providerId="LiveId" clId="{4DE0DE4C-9147-1D4F-8226-A74461CFB078}" dt="2022-06-13T15:21:38.242" v="636" actId="478"/>
          <ac:picMkLst>
            <pc:docMk/>
            <pc:sldMk cId="3934472307" sldId="1038"/>
            <ac:picMk id="3" creationId="{A026006B-3072-1597-79FB-B6E8A417985E}"/>
          </ac:picMkLst>
        </pc:picChg>
        <pc:picChg chg="add mod">
          <ac:chgData name="曹 翔" userId="691a1de1942c0dcd" providerId="LiveId" clId="{4DE0DE4C-9147-1D4F-8226-A74461CFB078}" dt="2022-06-13T15:21:42.582" v="639" actId="1076"/>
          <ac:picMkLst>
            <pc:docMk/>
            <pc:sldMk cId="3934472307" sldId="1038"/>
            <ac:picMk id="4" creationId="{EC544ED9-E78E-09C4-60B8-553BCB235763}"/>
          </ac:picMkLst>
        </pc:picChg>
        <pc:picChg chg="del">
          <ac:chgData name="曹 翔" userId="691a1de1942c0dcd" providerId="LiveId" clId="{4DE0DE4C-9147-1D4F-8226-A74461CFB078}" dt="2022-06-13T15:21:39.186" v="637" actId="478"/>
          <ac:picMkLst>
            <pc:docMk/>
            <pc:sldMk cId="3934472307" sldId="1038"/>
            <ac:picMk id="5" creationId="{F0DA5F16-A42E-C667-3F91-37F6A2A4DE6A}"/>
          </ac:picMkLst>
        </pc:picChg>
        <pc:picChg chg="add del mod">
          <ac:chgData name="曹 翔" userId="691a1de1942c0dcd" providerId="LiveId" clId="{4DE0DE4C-9147-1D4F-8226-A74461CFB078}" dt="2022-06-13T15:25:29.385" v="765" actId="478"/>
          <ac:picMkLst>
            <pc:docMk/>
            <pc:sldMk cId="3934472307" sldId="1038"/>
            <ac:picMk id="11" creationId="{06DD2036-9ED8-A763-80BF-D5F1A40A2557}"/>
          </ac:picMkLst>
        </pc:picChg>
      </pc:sldChg>
      <pc:sldChg chg="add">
        <pc:chgData name="曹 翔" userId="691a1de1942c0dcd" providerId="LiveId" clId="{4DE0DE4C-9147-1D4F-8226-A74461CFB078}" dt="2022-06-13T15:29:52.149" v="838" actId="2890"/>
        <pc:sldMkLst>
          <pc:docMk/>
          <pc:sldMk cId="1680802656" sldId="1039"/>
        </pc:sldMkLst>
      </pc:sldChg>
      <pc:sldChg chg="modSp add del mod">
        <pc:chgData name="曹 翔" userId="691a1de1942c0dcd" providerId="LiveId" clId="{4DE0DE4C-9147-1D4F-8226-A74461CFB078}" dt="2022-06-13T15:29:18.929" v="837" actId="2696"/>
        <pc:sldMkLst>
          <pc:docMk/>
          <pc:sldMk cId="3969116151" sldId="1039"/>
        </pc:sldMkLst>
        <pc:spChg chg="mod">
          <ac:chgData name="曹 翔" userId="691a1de1942c0dcd" providerId="LiveId" clId="{4DE0DE4C-9147-1D4F-8226-A74461CFB078}" dt="2022-06-13T15:26:09.550" v="807" actId="20577"/>
          <ac:spMkLst>
            <pc:docMk/>
            <pc:sldMk cId="3969116151" sldId="1039"/>
            <ac:spMk id="9" creationId="{00000000-0000-0000-0000-000000000000}"/>
          </ac:spMkLst>
        </pc:spChg>
        <pc:spChg chg="mod">
          <ac:chgData name="曹 翔" userId="691a1de1942c0dcd" providerId="LiveId" clId="{4DE0DE4C-9147-1D4F-8226-A74461CFB078}" dt="2022-06-13T15:29:15.395" v="836" actId="20577"/>
          <ac:spMkLst>
            <pc:docMk/>
            <pc:sldMk cId="3969116151" sldId="1039"/>
            <ac:spMk id="16" creationId="{00000000-0000-0000-0000-000000000000}"/>
          </ac:spMkLst>
        </pc:spChg>
      </pc:sldChg>
    </pc:docChg>
  </pc:docChgLst>
  <pc:docChgLst>
    <pc:chgData name="曹 翔" userId="691a1de1942c0dcd" providerId="LiveId" clId="{C92E0166-8251-F944-9587-E7796A71A3A6}"/>
    <pc:docChg chg="undo redo custSel addSld delSld modSld sldOrd modMainMaster modNotesMaster">
      <pc:chgData name="曹 翔" userId="691a1de1942c0dcd" providerId="LiveId" clId="{C92E0166-8251-F944-9587-E7796A71A3A6}" dt="2022-06-04T06:00:05.547" v="8493" actId="20577"/>
      <pc:docMkLst>
        <pc:docMk/>
      </pc:docMkLst>
      <pc:sldChg chg="modSp mod modNotes">
        <pc:chgData name="曹 翔" userId="691a1de1942c0dcd" providerId="LiveId" clId="{C92E0166-8251-F944-9587-E7796A71A3A6}" dt="2022-06-03T18:45:03.922" v="7707" actId="1076"/>
        <pc:sldMkLst>
          <pc:docMk/>
          <pc:sldMk cId="0" sldId="772"/>
        </pc:sldMkLst>
        <pc:spChg chg="mod">
          <ac:chgData name="曹 翔" userId="691a1de1942c0dcd" providerId="LiveId" clId="{C92E0166-8251-F944-9587-E7796A71A3A6}" dt="2022-06-03T18:45:03.922" v="7707" actId="1076"/>
          <ac:spMkLst>
            <pc:docMk/>
            <pc:sldMk cId="0" sldId="772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772"/>
            <ac:spMk id="3" creationId="{00000000-0000-0000-0000-000000000000}"/>
          </ac:spMkLst>
        </pc:spChg>
        <pc:spChg chg="mod">
          <ac:chgData name="曹 翔" userId="691a1de1942c0dcd" providerId="LiveId" clId="{C92E0166-8251-F944-9587-E7796A71A3A6}" dt="2022-06-03T13:04:50.551" v="6" actId="14100"/>
          <ac:spMkLst>
            <pc:docMk/>
            <pc:sldMk cId="0" sldId="772"/>
            <ac:spMk id="4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772"/>
            <ac:spMk id="6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772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772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772"/>
            <ac:spMk id="13" creationId="{00000000-0000-0000-0000-000000000000}"/>
          </ac:spMkLst>
        </pc:spChg>
        <pc:grpChg chg="mod">
          <ac:chgData name="曹 翔" userId="691a1de1942c0dcd" providerId="LiveId" clId="{C92E0166-8251-F944-9587-E7796A71A3A6}" dt="2022-06-03T13:04:42.293" v="2"/>
          <ac:grpSpMkLst>
            <pc:docMk/>
            <pc:sldMk cId="0" sldId="772"/>
            <ac:grpSpMk id="8" creationId="{00000000-0000-0000-0000-000000000000}"/>
          </ac:grpSpMkLst>
        </pc:grpChg>
        <pc:picChg chg="mod">
          <ac:chgData name="曹 翔" userId="691a1de1942c0dcd" providerId="LiveId" clId="{C92E0166-8251-F944-9587-E7796A71A3A6}" dt="2022-06-03T13:04:55.467" v="8" actId="1076"/>
          <ac:picMkLst>
            <pc:docMk/>
            <pc:sldMk cId="0" sldId="772"/>
            <ac:picMk id="11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772"/>
            <ac:cxnSpMk id="7" creationId="{00000000-0000-0000-0000-000000000000}"/>
          </ac:cxnSpMkLst>
        </pc:cxnChg>
      </pc:sldChg>
      <pc:sldChg chg="addSp delSp modSp mod modNotes">
        <pc:chgData name="曹 翔" userId="691a1de1942c0dcd" providerId="LiveId" clId="{C92E0166-8251-F944-9587-E7796A71A3A6}" dt="2022-06-03T15:24:45.491" v="1703" actId="20577"/>
        <pc:sldMkLst>
          <pc:docMk/>
          <pc:sldMk cId="0" sldId="880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0"/>
            <ac:spMk id="2" creationId="{00000000-0000-0000-0000-000000000000}"/>
          </ac:spMkLst>
        </pc:spChg>
        <pc:spChg chg="del mod">
          <ac:chgData name="曹 翔" userId="691a1de1942c0dcd" providerId="LiveId" clId="{C92E0166-8251-F944-9587-E7796A71A3A6}" dt="2022-06-03T13:05:27.784" v="18" actId="478"/>
          <ac:spMkLst>
            <pc:docMk/>
            <pc:sldMk cId="0" sldId="880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0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5:48.533" v="22" actId="1076"/>
          <ac:spMkLst>
            <pc:docMk/>
            <pc:sldMk cId="0" sldId="880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0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5:24:45.491" v="1703" actId="20577"/>
          <ac:spMkLst>
            <pc:docMk/>
            <pc:sldMk cId="0" sldId="880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3T13:06:14.470" v="29" actId="14100"/>
          <ac:spMkLst>
            <pc:docMk/>
            <pc:sldMk cId="0" sldId="880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5:41.967" v="21" actId="1076"/>
          <ac:picMkLst>
            <pc:docMk/>
            <pc:sldMk cId="0" sldId="880"/>
            <ac:picMk id="4" creationId="{00000000-0000-0000-0000-000000000000}"/>
          </ac:picMkLst>
        </pc:picChg>
        <pc:picChg chg="del mod">
          <ac:chgData name="曹 翔" userId="691a1de1942c0dcd" providerId="LiveId" clId="{C92E0166-8251-F944-9587-E7796A71A3A6}" dt="2022-06-03T13:32:27.617" v="465" actId="478"/>
          <ac:picMkLst>
            <pc:docMk/>
            <pc:sldMk cId="0" sldId="880"/>
            <ac:picMk id="11" creationId="{00000000-0000-0000-0000-000000000000}"/>
          </ac:picMkLst>
        </pc:picChg>
        <pc:picChg chg="add mod">
          <ac:chgData name="曹 翔" userId="691a1de1942c0dcd" providerId="LiveId" clId="{C92E0166-8251-F944-9587-E7796A71A3A6}" dt="2022-06-03T14:30:51.587" v="1279" actId="1076"/>
          <ac:picMkLst>
            <pc:docMk/>
            <pc:sldMk cId="0" sldId="880"/>
            <ac:picMk id="12" creationId="{84C277B3-8C9D-BB87-894D-9572568D806B}"/>
          </ac:picMkLst>
        </pc:picChg>
        <pc:cxnChg chg="mod">
          <ac:chgData name="曹 翔" userId="691a1de1942c0dcd" providerId="LiveId" clId="{C92E0166-8251-F944-9587-E7796A71A3A6}" dt="2022-06-03T13:05:35.350" v="20" actId="14100"/>
          <ac:cxnSpMkLst>
            <pc:docMk/>
            <pc:sldMk cId="0" sldId="880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07:29.889" v="45" actId="2696"/>
        <pc:sldMkLst>
          <pc:docMk/>
          <pc:sldMk cId="0" sldId="881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1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1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1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1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1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1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1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81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07:49.526" v="52" actId="2696"/>
        <pc:sldMkLst>
          <pc:docMk/>
          <pc:sldMk cId="0" sldId="882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2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2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2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2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2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2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2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2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82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08:13.399" v="59" actId="2696"/>
        <pc:sldMkLst>
          <pc:docMk/>
          <pc:sldMk cId="0" sldId="883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3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3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3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3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3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3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3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3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83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08:31.113" v="65" actId="2696"/>
        <pc:sldMkLst>
          <pc:docMk/>
          <pc:sldMk cId="0" sldId="884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4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4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4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4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4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4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4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4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4"/>
            <ac:picMk id="12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4"/>
            <ac:picMk id="13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84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21:51.942" v="216" actId="2696"/>
        <pc:sldMkLst>
          <pc:docMk/>
          <pc:sldMk cId="0" sldId="885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5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5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5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5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5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5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5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5"/>
            <ac:picMk id="8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5"/>
            <ac:picMk id="11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85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24:05.057" v="305" actId="2696"/>
        <pc:sldMkLst>
          <pc:docMk/>
          <pc:sldMk cId="0" sldId="886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6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6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6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6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6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6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6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6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6"/>
            <ac:picMk id="1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86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24:22.323" v="310" actId="2696"/>
        <pc:sldMkLst>
          <pc:docMk/>
          <pc:sldMk cId="0" sldId="887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7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7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7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7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7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7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7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7"/>
            <ac:picMk id="8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7"/>
            <ac:picMk id="13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87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24:44.622" v="315" actId="2696"/>
        <pc:sldMkLst>
          <pc:docMk/>
          <pc:sldMk cId="0" sldId="888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8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8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8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8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8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8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8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88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25:54.929" v="384" actId="2696"/>
        <pc:sldMkLst>
          <pc:docMk/>
          <pc:sldMk cId="0" sldId="889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9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9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9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9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9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89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9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89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89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26:26.409" v="423" actId="2696"/>
        <pc:sldMkLst>
          <pc:docMk/>
          <pc:sldMk cId="0" sldId="890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0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0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0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0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0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0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0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0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0"/>
            <ac:cxnSpMk id="6" creationId="{00000000-0000-0000-0000-000000000000}"/>
          </ac:cxnSpMkLst>
        </pc:cxnChg>
      </pc:sldChg>
      <pc:sldChg chg="addSp delSp modSp del mod modNotes">
        <pc:chgData name="曹 翔" userId="691a1de1942c0dcd" providerId="LiveId" clId="{C92E0166-8251-F944-9587-E7796A71A3A6}" dt="2022-06-03T13:29:12.370" v="431" actId="2696"/>
        <pc:sldMkLst>
          <pc:docMk/>
          <pc:sldMk cId="0" sldId="891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1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1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1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1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1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1"/>
            <ac:spMk id="17" creationId="{00000000-0000-0000-0000-000000000000}"/>
          </ac:spMkLst>
        </pc:spChg>
        <pc:picChg chg="del mod">
          <ac:chgData name="曹 翔" userId="691a1de1942c0dcd" providerId="LiveId" clId="{C92E0166-8251-F944-9587-E7796A71A3A6}" dt="2022-06-03T13:26:52.001" v="426" actId="478"/>
          <ac:picMkLst>
            <pc:docMk/>
            <pc:sldMk cId="0" sldId="891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1"/>
            <ac:picMk id="4" creationId="{00000000-0000-0000-0000-000000000000}"/>
          </ac:picMkLst>
        </pc:picChg>
        <pc:picChg chg="add">
          <ac:chgData name="曹 翔" userId="691a1de1942c0dcd" providerId="LiveId" clId="{C92E0166-8251-F944-9587-E7796A71A3A6}" dt="2022-06-03T13:26:52.255" v="427"/>
          <ac:picMkLst>
            <pc:docMk/>
            <pc:sldMk cId="0" sldId="891"/>
            <ac:picMk id="8" creationId="{676952C4-4BE7-B88F-1A0B-43C27905810A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1"/>
            <ac:cxnSpMk id="6" creationId="{00000000-0000-0000-0000-000000000000}"/>
          </ac:cxnSpMkLst>
        </pc:cxnChg>
      </pc:sldChg>
      <pc:sldChg chg="addSp delSp modSp del mod modNotes">
        <pc:chgData name="曹 翔" userId="691a1de1942c0dcd" providerId="LiveId" clId="{C92E0166-8251-F944-9587-E7796A71A3A6}" dt="2022-06-03T13:30:35.260" v="446" actId="2696"/>
        <pc:sldMkLst>
          <pc:docMk/>
          <pc:sldMk cId="0" sldId="892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2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2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2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2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2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2"/>
            <ac:spMk id="17" creationId="{00000000-0000-0000-0000-000000000000}"/>
          </ac:spMkLst>
        </pc:spChg>
        <pc:picChg chg="add del">
          <ac:chgData name="曹 翔" userId="691a1de1942c0dcd" providerId="LiveId" clId="{C92E0166-8251-F944-9587-E7796A71A3A6}" dt="2022-06-03T13:29:56.666" v="437"/>
          <ac:picMkLst>
            <pc:docMk/>
            <pc:sldMk cId="0" sldId="892"/>
            <ac:picMk id="3" creationId="{7C441035-A8AF-FFC2-802B-55B9404C7422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2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2"/>
            <ac:picMk id="8" creationId="{00000000-0000-0000-0000-000000000000}"/>
          </ac:picMkLst>
        </pc:picChg>
        <pc:picChg chg="del mod">
          <ac:chgData name="曹 翔" userId="691a1de1942c0dcd" providerId="LiveId" clId="{C92E0166-8251-F944-9587-E7796A71A3A6}" dt="2022-06-03T13:29:57.173" v="438" actId="478"/>
          <ac:picMkLst>
            <pc:docMk/>
            <pc:sldMk cId="0" sldId="892"/>
            <ac:picMk id="11" creationId="{00000000-0000-0000-0000-000000000000}"/>
          </ac:picMkLst>
        </pc:picChg>
        <pc:picChg chg="add mod">
          <ac:chgData name="曹 翔" userId="691a1de1942c0dcd" providerId="LiveId" clId="{C92E0166-8251-F944-9587-E7796A71A3A6}" dt="2022-06-03T13:29:59.961" v="440" actId="1076"/>
          <ac:picMkLst>
            <pc:docMk/>
            <pc:sldMk cId="0" sldId="892"/>
            <ac:picMk id="12" creationId="{7F133895-E07D-8B85-BCBF-966C02F28F12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2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30:59.895" v="452" actId="2696"/>
        <pc:sldMkLst>
          <pc:docMk/>
          <pc:sldMk cId="0" sldId="893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3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3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3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3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3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3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3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3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3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31:31.175" v="458" actId="2696"/>
        <pc:sldMkLst>
          <pc:docMk/>
          <pc:sldMk cId="0" sldId="894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4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4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4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4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4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4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4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4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4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4"/>
            <ac:cxnSpMk id="6" creationId="{00000000-0000-0000-0000-000000000000}"/>
          </ac:cxnSpMkLst>
        </pc:cxnChg>
      </pc:sldChg>
      <pc:sldChg chg="addSp delSp modSp del mod modNotes">
        <pc:chgData name="曹 翔" userId="691a1de1942c0dcd" providerId="LiveId" clId="{C92E0166-8251-F944-9587-E7796A71A3A6}" dt="2022-06-03T13:35:25.801" v="566" actId="2696"/>
        <pc:sldMkLst>
          <pc:docMk/>
          <pc:sldMk cId="0" sldId="895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5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5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5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5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5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5"/>
            <ac:spMk id="17" creationId="{00000000-0000-0000-0000-000000000000}"/>
          </ac:spMkLst>
        </pc:spChg>
        <pc:picChg chg="del mod">
          <ac:chgData name="曹 翔" userId="691a1de1942c0dcd" providerId="LiveId" clId="{C92E0166-8251-F944-9587-E7796A71A3A6}" dt="2022-06-03T13:35:20.649" v="561" actId="478"/>
          <ac:picMkLst>
            <pc:docMk/>
            <pc:sldMk cId="0" sldId="895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5"/>
            <ac:picMk id="4" creationId="{00000000-0000-0000-0000-000000000000}"/>
          </ac:picMkLst>
        </pc:picChg>
        <pc:picChg chg="add del">
          <ac:chgData name="曹 翔" userId="691a1de1942c0dcd" providerId="LiveId" clId="{C92E0166-8251-F944-9587-E7796A71A3A6}" dt="2022-06-03T13:35:21.581" v="563"/>
          <ac:picMkLst>
            <pc:docMk/>
            <pc:sldMk cId="0" sldId="895"/>
            <ac:picMk id="8" creationId="{3F495728-6C18-9440-5E5B-1032A6C97C24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5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36:10.709" v="577" actId="2696"/>
        <pc:sldMkLst>
          <pc:docMk/>
          <pc:sldMk cId="0" sldId="896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6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6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6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6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6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6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6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6"/>
            <ac:picMk id="8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6"/>
            <ac:picMk id="11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6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36:50.766" v="584" actId="2696"/>
        <pc:sldMkLst>
          <pc:docMk/>
          <pc:sldMk cId="0" sldId="897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7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7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7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7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7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7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7"/>
            <ac:spMk id="14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7"/>
            <ac:spMk id="1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7"/>
            <ac:spMk id="17" creationId="{00000000-0000-0000-0000-000000000000}"/>
          </ac:spMkLst>
        </pc:spChg>
        <pc:graphicFrameChg chg="mod">
          <ac:chgData name="曹 翔" userId="691a1de1942c0dcd" providerId="LiveId" clId="{C92E0166-8251-F944-9587-E7796A71A3A6}" dt="2022-06-03T13:04:42.293" v="2"/>
          <ac:graphicFrameMkLst>
            <pc:docMk/>
            <pc:sldMk cId="0" sldId="897"/>
            <ac:graphicFrameMk id="3" creationId="{00000000-0000-0000-0000-000000000000}"/>
          </ac:graphicFrameMkLst>
        </pc:graphicFrame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7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7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37:19.413" v="593" actId="2696"/>
        <pc:sldMkLst>
          <pc:docMk/>
          <pc:sldMk cId="0" sldId="898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8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8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8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8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8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8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8"/>
            <ac:spMk id="14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8"/>
            <ac:spMk id="1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8"/>
            <ac:spMk id="17" creationId="{00000000-0000-0000-0000-000000000000}"/>
          </ac:spMkLst>
        </pc:spChg>
        <pc:graphicFrameChg chg="mod">
          <ac:chgData name="曹 翔" userId="691a1de1942c0dcd" providerId="LiveId" clId="{C92E0166-8251-F944-9587-E7796A71A3A6}" dt="2022-06-03T13:04:42.293" v="2"/>
          <ac:graphicFrameMkLst>
            <pc:docMk/>
            <pc:sldMk cId="0" sldId="898"/>
            <ac:graphicFrameMk id="3" creationId="{00000000-0000-0000-0000-000000000000}"/>
          </ac:graphicFrameMkLst>
        </pc:graphicFrame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8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8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38:03.150" v="610" actId="2696"/>
        <pc:sldMkLst>
          <pc:docMk/>
          <pc:sldMk cId="0" sldId="899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9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9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9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9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9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9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9"/>
            <ac:spMk id="14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9"/>
            <ac:spMk id="1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899"/>
            <ac:spMk id="17" creationId="{00000000-0000-0000-0000-000000000000}"/>
          </ac:spMkLst>
        </pc:spChg>
        <pc:graphicFrameChg chg="mod">
          <ac:chgData name="曹 翔" userId="691a1de1942c0dcd" providerId="LiveId" clId="{C92E0166-8251-F944-9587-E7796A71A3A6}" dt="2022-06-03T13:04:42.293" v="2"/>
          <ac:graphicFrameMkLst>
            <pc:docMk/>
            <pc:sldMk cId="0" sldId="899"/>
            <ac:graphicFrameMk id="3" creationId="{00000000-0000-0000-0000-000000000000}"/>
          </ac:graphicFrameMkLst>
        </pc:graphicFrame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899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899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38:34.476" v="625" actId="2696"/>
        <pc:sldMkLst>
          <pc:docMk/>
          <pc:sldMk cId="0" sldId="900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0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0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0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0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0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0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0"/>
            <ac:spMk id="14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0"/>
            <ac:spMk id="1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0"/>
            <ac:spMk id="17" creationId="{00000000-0000-0000-0000-000000000000}"/>
          </ac:spMkLst>
        </pc:spChg>
        <pc:graphicFrameChg chg="mod">
          <ac:chgData name="曹 翔" userId="691a1de1942c0dcd" providerId="LiveId" clId="{C92E0166-8251-F944-9587-E7796A71A3A6}" dt="2022-06-03T13:04:42.293" v="2"/>
          <ac:graphicFrameMkLst>
            <pc:docMk/>
            <pc:sldMk cId="0" sldId="900"/>
            <ac:graphicFrameMk id="3" creationId="{00000000-0000-0000-0000-000000000000}"/>
          </ac:graphicFrameMkLst>
        </pc:graphicFrame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0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0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57:24.306" v="779" actId="2696"/>
        <pc:sldMkLst>
          <pc:docMk/>
          <pc:sldMk cId="0" sldId="901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1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1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1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1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1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1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1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1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1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1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3:57:24.306" v="779" actId="2696"/>
        <pc:sldMkLst>
          <pc:docMk/>
          <pc:sldMk cId="0" sldId="902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2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2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2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2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2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2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2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2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2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2"/>
            <ac:cxnSpMk id="6" creationId="{00000000-0000-0000-0000-000000000000}"/>
          </ac:cxnSpMkLst>
        </pc:cxnChg>
      </pc:sldChg>
      <pc:sldChg chg="addSp delSp modSp add del mod modNotes">
        <pc:chgData name="曹 翔" userId="691a1de1942c0dcd" providerId="LiveId" clId="{C92E0166-8251-F944-9587-E7796A71A3A6}" dt="2022-06-03T13:58:46.178" v="811" actId="2696"/>
        <pc:sldMkLst>
          <pc:docMk/>
          <pc:sldMk cId="0" sldId="903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3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3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3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3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3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3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3"/>
            <ac:spMk id="17" creationId="{00000000-0000-0000-0000-000000000000}"/>
          </ac:spMkLst>
        </pc:spChg>
        <pc:picChg chg="add mod">
          <ac:chgData name="曹 翔" userId="691a1de1942c0dcd" providerId="LiveId" clId="{C92E0166-8251-F944-9587-E7796A71A3A6}" dt="2022-06-03T13:57:48.870" v="784" actId="1076"/>
          <ac:picMkLst>
            <pc:docMk/>
            <pc:sldMk cId="0" sldId="903"/>
            <ac:picMk id="3" creationId="{64BEA526-0E11-FE40-3B26-FCBF2A79FE3A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3"/>
            <ac:picMk id="4" creationId="{00000000-0000-0000-0000-000000000000}"/>
          </ac:picMkLst>
        </pc:picChg>
        <pc:picChg chg="del mod">
          <ac:chgData name="曹 翔" userId="691a1de1942c0dcd" providerId="LiveId" clId="{C92E0166-8251-F944-9587-E7796A71A3A6}" dt="2022-06-03T13:57:46.318" v="782" actId="478"/>
          <ac:picMkLst>
            <pc:docMk/>
            <pc:sldMk cId="0" sldId="903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3"/>
            <ac:cxnSpMk id="6" creationId="{00000000-0000-0000-0000-000000000000}"/>
          </ac:cxnSpMkLst>
        </pc:cxnChg>
      </pc:sldChg>
      <pc:sldChg chg="addSp delSp modSp add del mod modNotes">
        <pc:chgData name="曹 翔" userId="691a1de1942c0dcd" providerId="LiveId" clId="{C92E0166-8251-F944-9587-E7796A71A3A6}" dt="2022-06-03T13:58:47.591" v="816" actId="2696"/>
        <pc:sldMkLst>
          <pc:docMk/>
          <pc:sldMk cId="0" sldId="904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4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4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4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4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4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4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4"/>
            <ac:spMk id="17" creationId="{00000000-0000-0000-0000-000000000000}"/>
          </ac:spMkLst>
        </pc:spChg>
        <pc:picChg chg="add del mod">
          <ac:chgData name="曹 翔" userId="691a1de1942c0dcd" providerId="LiveId" clId="{C92E0166-8251-F944-9587-E7796A71A3A6}" dt="2022-06-03T13:58:46.368" v="812" actId="478"/>
          <ac:picMkLst>
            <pc:docMk/>
            <pc:sldMk cId="0" sldId="904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4"/>
            <ac:picMk id="4" creationId="{00000000-0000-0000-0000-000000000000}"/>
          </ac:picMkLst>
        </pc:picChg>
        <pc:picChg chg="add del">
          <ac:chgData name="曹 翔" userId="691a1de1942c0dcd" providerId="LiveId" clId="{C92E0166-8251-F944-9587-E7796A71A3A6}" dt="2022-06-03T13:58:19.900" v="798"/>
          <ac:picMkLst>
            <pc:docMk/>
            <pc:sldMk cId="0" sldId="904"/>
            <ac:picMk id="8" creationId="{E7963D3D-A039-5A5E-AA97-51534BAC617E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4"/>
            <ac:cxnSpMk id="6" creationId="{00000000-0000-0000-0000-000000000000}"/>
          </ac:cxnSpMkLst>
        </pc:cxnChg>
      </pc:sldChg>
      <pc:sldChg chg="addSp delSp modSp del mod modNotes">
        <pc:chgData name="曹 翔" userId="691a1de1942c0dcd" providerId="LiveId" clId="{C92E0166-8251-F944-9587-E7796A71A3A6}" dt="2022-06-03T14:00:10.154" v="827" actId="2696"/>
        <pc:sldMkLst>
          <pc:docMk/>
          <pc:sldMk cId="0" sldId="905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5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5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5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5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5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5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5"/>
            <ac:spMk id="17" creationId="{00000000-0000-0000-0000-000000000000}"/>
          </ac:spMkLst>
        </pc:spChg>
        <pc:picChg chg="add mod">
          <ac:chgData name="曹 翔" userId="691a1de1942c0dcd" providerId="LiveId" clId="{C92E0166-8251-F944-9587-E7796A71A3A6}" dt="2022-06-03T13:59:53.518" v="823" actId="1076"/>
          <ac:picMkLst>
            <pc:docMk/>
            <pc:sldMk cId="0" sldId="905"/>
            <ac:picMk id="3" creationId="{277563B1-642F-5500-EBEA-8D89EDF373EF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5"/>
            <ac:picMk id="4" creationId="{00000000-0000-0000-0000-000000000000}"/>
          </ac:picMkLst>
        </pc:picChg>
        <pc:picChg chg="del mod">
          <ac:chgData name="曹 翔" userId="691a1de1942c0dcd" providerId="LiveId" clId="{C92E0166-8251-F944-9587-E7796A71A3A6}" dt="2022-06-03T13:59:51.643" v="821" actId="478"/>
          <ac:picMkLst>
            <pc:docMk/>
            <pc:sldMk cId="0" sldId="905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5"/>
            <ac:cxnSpMk id="6" creationId="{00000000-0000-0000-0000-000000000000}"/>
          </ac:cxnSpMkLst>
        </pc:cxnChg>
      </pc:sldChg>
      <pc:sldChg chg="addSp delSp modSp del mod modNotes">
        <pc:chgData name="曹 翔" userId="691a1de1942c0dcd" providerId="LiveId" clId="{C92E0166-8251-F944-9587-E7796A71A3A6}" dt="2022-06-03T14:02:46.650" v="911" actId="2696"/>
        <pc:sldMkLst>
          <pc:docMk/>
          <pc:sldMk cId="0" sldId="906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6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6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6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6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6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4:02:31.380" v="906" actId="20577"/>
          <ac:spMkLst>
            <pc:docMk/>
            <pc:sldMk cId="0" sldId="906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6"/>
            <ac:spMk id="17" creationId="{00000000-0000-0000-0000-000000000000}"/>
          </ac:spMkLst>
        </pc:spChg>
        <pc:picChg chg="add">
          <ac:chgData name="曹 翔" userId="691a1de1942c0dcd" providerId="LiveId" clId="{C92E0166-8251-F944-9587-E7796A71A3A6}" dt="2022-06-03T14:02:07.419" v="833"/>
          <ac:picMkLst>
            <pc:docMk/>
            <pc:sldMk cId="0" sldId="906"/>
            <ac:picMk id="3" creationId="{0899A21B-D899-9470-3B09-DC483EFDFF91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6"/>
            <ac:picMk id="4" creationId="{00000000-0000-0000-0000-000000000000}"/>
          </ac:picMkLst>
        </pc:picChg>
        <pc:picChg chg="del mod">
          <ac:chgData name="曹 翔" userId="691a1de1942c0dcd" providerId="LiveId" clId="{C92E0166-8251-F944-9587-E7796A71A3A6}" dt="2022-06-03T14:02:07.142" v="832" actId="478"/>
          <ac:picMkLst>
            <pc:docMk/>
            <pc:sldMk cId="0" sldId="906"/>
            <ac:picMk id="11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6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04:48.054" v="936" actId="2696"/>
        <pc:sldMkLst>
          <pc:docMk/>
          <pc:sldMk cId="0" sldId="907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7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7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7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7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7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7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7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7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7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7"/>
            <ac:cxnSpMk id="6" creationId="{00000000-0000-0000-0000-000000000000}"/>
          </ac:cxnSpMkLst>
        </pc:cxnChg>
      </pc:sldChg>
      <pc:sldChg chg="addSp delSp modSp del mod modNotes">
        <pc:chgData name="曹 翔" userId="691a1de1942c0dcd" providerId="LiveId" clId="{C92E0166-8251-F944-9587-E7796A71A3A6}" dt="2022-06-03T14:04:51.172" v="937" actId="2696"/>
        <pc:sldMkLst>
          <pc:docMk/>
          <pc:sldMk cId="0" sldId="908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8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8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8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8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8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8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8"/>
            <ac:spMk id="17" creationId="{00000000-0000-0000-0000-000000000000}"/>
          </ac:spMkLst>
        </pc:spChg>
        <pc:picChg chg="add mod">
          <ac:chgData name="曹 翔" userId="691a1de1942c0dcd" providerId="LiveId" clId="{C92E0166-8251-F944-9587-E7796A71A3A6}" dt="2022-06-03T14:03:51.417" v="918" actId="14100"/>
          <ac:picMkLst>
            <pc:docMk/>
            <pc:sldMk cId="0" sldId="908"/>
            <ac:picMk id="3" creationId="{F2828D9A-9638-5164-0A25-FCC524DC6EDE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8"/>
            <ac:picMk id="4" creationId="{00000000-0000-0000-0000-000000000000}"/>
          </ac:picMkLst>
        </pc:picChg>
        <pc:picChg chg="del mod">
          <ac:chgData name="曹 翔" userId="691a1de1942c0dcd" providerId="LiveId" clId="{C92E0166-8251-F944-9587-E7796A71A3A6}" dt="2022-06-03T14:03:44.002" v="916" actId="478"/>
          <ac:picMkLst>
            <pc:docMk/>
            <pc:sldMk cId="0" sldId="908"/>
            <ac:picMk id="11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8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05:18.269" v="944" actId="2696"/>
        <pc:sldMkLst>
          <pc:docMk/>
          <pc:sldMk cId="0" sldId="909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9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9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9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9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9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9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09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9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09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09"/>
            <ac:cxnSpMk id="6" creationId="{00000000-0000-0000-0000-000000000000}"/>
          </ac:cxnSpMkLst>
        </pc:cxnChg>
      </pc:sldChg>
      <pc:sldChg chg="addSp delSp modSp add del mod modNotes">
        <pc:chgData name="曹 翔" userId="691a1de1942c0dcd" providerId="LiveId" clId="{C92E0166-8251-F944-9587-E7796A71A3A6}" dt="2022-06-03T14:07:12.951" v="954" actId="2696"/>
        <pc:sldMkLst>
          <pc:docMk/>
          <pc:sldMk cId="0" sldId="910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0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0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0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0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0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0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0"/>
            <ac:spMk id="17" creationId="{00000000-0000-0000-0000-000000000000}"/>
          </ac:spMkLst>
        </pc:spChg>
        <pc:picChg chg="del mod">
          <ac:chgData name="曹 翔" userId="691a1de1942c0dcd" providerId="LiveId" clId="{C92E0166-8251-F944-9587-E7796A71A3A6}" dt="2022-06-03T14:06:52.123" v="948" actId="478"/>
          <ac:picMkLst>
            <pc:docMk/>
            <pc:sldMk cId="0" sldId="910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0"/>
            <ac:picMk id="4" creationId="{00000000-0000-0000-0000-000000000000}"/>
          </ac:picMkLst>
        </pc:picChg>
        <pc:picChg chg="add">
          <ac:chgData name="曹 翔" userId="691a1de1942c0dcd" providerId="LiveId" clId="{C92E0166-8251-F944-9587-E7796A71A3A6}" dt="2022-06-03T14:06:52.401" v="949"/>
          <ac:picMkLst>
            <pc:docMk/>
            <pc:sldMk cId="0" sldId="910"/>
            <ac:picMk id="8" creationId="{52EA060A-6731-50C0-519D-1F40824F2239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0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0:13.245" v="988" actId="2696"/>
        <pc:sldMkLst>
          <pc:docMk/>
          <pc:sldMk cId="0" sldId="911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1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1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1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1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1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1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1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1"/>
            <ac:picMk id="19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1"/>
            <ac:cxnSpMk id="6" creationId="{00000000-0000-0000-0000-000000000000}"/>
          </ac:cxnSpMkLst>
        </pc:cxnChg>
      </pc:sldChg>
      <pc:sldChg chg="modSp add del modNotes">
        <pc:chgData name="曹 翔" userId="691a1de1942c0dcd" providerId="LiveId" clId="{C92E0166-8251-F944-9587-E7796A71A3A6}" dt="2022-06-03T14:07:51.589" v="965" actId="2696"/>
        <pc:sldMkLst>
          <pc:docMk/>
          <pc:sldMk cId="0" sldId="912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2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2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2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2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2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2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2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2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2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09:22.334" v="979" actId="2696"/>
        <pc:sldMkLst>
          <pc:docMk/>
          <pc:sldMk cId="0" sldId="913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3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3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3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3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3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3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3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3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3"/>
            <ac:picMk id="1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3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09:24.141" v="980" actId="2696"/>
        <pc:sldMkLst>
          <pc:docMk/>
          <pc:sldMk cId="0" sldId="914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4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4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4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4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4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4"/>
            <ac:spMk id="1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4"/>
            <ac:spMk id="1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4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4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4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4"/>
            <ac:picMk id="11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4"/>
            <ac:picMk id="13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4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0:13.922" v="989" actId="2696"/>
        <pc:sldMkLst>
          <pc:docMk/>
          <pc:sldMk cId="0" sldId="915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5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5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5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5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5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5"/>
            <ac:spMk id="13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5"/>
            <ac:spMk id="14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5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5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5"/>
            <ac:picMk id="8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5"/>
            <ac:picMk id="12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5"/>
            <ac:picMk id="15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5"/>
            <ac:cxnSpMk id="6" creationId="{00000000-0000-0000-0000-000000000000}"/>
          </ac:cxnSpMkLst>
        </pc:cxnChg>
      </pc:sldChg>
      <pc:sldChg chg="addSp delSp modSp del mod modNotes">
        <pc:chgData name="曹 翔" userId="691a1de1942c0dcd" providerId="LiveId" clId="{C92E0166-8251-F944-9587-E7796A71A3A6}" dt="2022-06-03T14:10:57.618" v="997" actId="2696"/>
        <pc:sldMkLst>
          <pc:docMk/>
          <pc:sldMk cId="0" sldId="916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6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6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6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6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6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6"/>
            <ac:spMk id="17" creationId="{00000000-0000-0000-0000-000000000000}"/>
          </ac:spMkLst>
        </pc:spChg>
        <pc:picChg chg="del mod">
          <ac:chgData name="曹 翔" userId="691a1de1942c0dcd" providerId="LiveId" clId="{C92E0166-8251-F944-9587-E7796A71A3A6}" dt="2022-06-03T14:10:41.939" v="993" actId="478"/>
          <ac:picMkLst>
            <pc:docMk/>
            <pc:sldMk cId="0" sldId="916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6"/>
            <ac:picMk id="4" creationId="{00000000-0000-0000-0000-000000000000}"/>
          </ac:picMkLst>
        </pc:picChg>
        <pc:picChg chg="add mod">
          <ac:chgData name="曹 翔" userId="691a1de1942c0dcd" providerId="LiveId" clId="{C92E0166-8251-F944-9587-E7796A71A3A6}" dt="2022-06-03T14:10:43.790" v="995" actId="1076"/>
          <ac:picMkLst>
            <pc:docMk/>
            <pc:sldMk cId="0" sldId="916"/>
            <ac:picMk id="8" creationId="{C8F427A2-14F0-BD80-283B-C167E83580C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6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1:18.350" v="1004" actId="2696"/>
        <pc:sldMkLst>
          <pc:docMk/>
          <pc:sldMk cId="0" sldId="917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7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7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7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7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7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7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7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7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7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2:12.575" v="1019" actId="2696"/>
        <pc:sldMkLst>
          <pc:docMk/>
          <pc:sldMk cId="0" sldId="918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8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8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8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8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8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8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8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8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8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2:56.631" v="1031" actId="2696"/>
        <pc:sldMkLst>
          <pc:docMk/>
          <pc:sldMk cId="0" sldId="919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9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9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9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9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9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19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9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19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19"/>
            <ac:cxnSpMk id="6" creationId="{00000000-0000-0000-0000-000000000000}"/>
          </ac:cxnSpMkLst>
        </pc:cxnChg>
      </pc:sldChg>
      <pc:sldChg chg="modSp del mod modNotes">
        <pc:chgData name="曹 翔" userId="691a1de1942c0dcd" providerId="LiveId" clId="{C92E0166-8251-F944-9587-E7796A71A3A6}" dt="2022-06-03T14:47:51.225" v="1621" actId="2696"/>
        <pc:sldMkLst>
          <pc:docMk/>
          <pc:sldMk cId="0" sldId="920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0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0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0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0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0"/>
            <ac:spMk id="12" creationId="{00000000-0000-0000-0000-000000000000}"/>
          </ac:spMkLst>
        </pc:spChg>
        <pc:picChg chg="mod">
          <ac:chgData name="曹 翔" userId="691a1de1942c0dcd" providerId="LiveId" clId="{C92E0166-8251-F944-9587-E7796A71A3A6}" dt="2022-06-03T14:47:30.895" v="1613" actId="1076"/>
          <ac:picMkLst>
            <pc:docMk/>
            <pc:sldMk cId="0" sldId="920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20"/>
            <ac:cxnSpMk id="6" creationId="{00000000-0000-0000-0000-000000000000}"/>
          </ac:cxnSpMkLst>
        </pc:cxnChg>
      </pc:sldChg>
      <pc:sldChg chg="addSp delSp modSp del mod modNotes">
        <pc:chgData name="曹 翔" userId="691a1de1942c0dcd" providerId="LiveId" clId="{C92E0166-8251-F944-9587-E7796A71A3A6}" dt="2022-06-03T14:16:59.598" v="1089" actId="2696"/>
        <pc:sldMkLst>
          <pc:docMk/>
          <pc:sldMk cId="0" sldId="923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3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3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3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3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3"/>
            <ac:spMk id="17" creationId="{00000000-0000-0000-0000-000000000000}"/>
          </ac:spMkLst>
        </pc:spChg>
        <pc:picChg chg="add del mod">
          <ac:chgData name="曹 翔" userId="691a1de1942c0dcd" providerId="LiveId" clId="{C92E0166-8251-F944-9587-E7796A71A3A6}" dt="2022-06-03T14:13:58.425" v="1040" actId="478"/>
          <ac:picMkLst>
            <pc:docMk/>
            <pc:sldMk cId="0" sldId="923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3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23"/>
            <ac:cxnSpMk id="13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6:11.517" v="1077" actId="2696"/>
        <pc:sldMkLst>
          <pc:docMk/>
          <pc:sldMk cId="0" sldId="924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4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4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4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4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4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4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24"/>
            <ac:cxnSpMk id="13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6:14.766" v="1078" actId="2696"/>
        <pc:sldMkLst>
          <pc:docMk/>
          <pc:sldMk cId="0" sldId="925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5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5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5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5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5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5"/>
            <ac:picMk id="8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5"/>
            <ac:picMk id="1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25"/>
            <ac:cxnSpMk id="15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6:08.209" v="1075" actId="2696"/>
        <pc:sldMkLst>
          <pc:docMk/>
          <pc:sldMk cId="0" sldId="926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6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6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6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6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6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6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6"/>
            <ac:picMk id="13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26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6:09.354" v="1076" actId="2696"/>
        <pc:sldMkLst>
          <pc:docMk/>
          <pc:sldMk cId="0" sldId="927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7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7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7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7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7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7"/>
            <ac:picMk id="1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27"/>
            <ac:cxnSpMk id="15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7:00.470" v="1090" actId="2696"/>
        <pc:sldMkLst>
          <pc:docMk/>
          <pc:sldMk cId="0" sldId="928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8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8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8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8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8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8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8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28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7:08.107" v="1091" actId="2696"/>
        <pc:sldMkLst>
          <pc:docMk/>
          <pc:sldMk cId="0" sldId="929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9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9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9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9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29"/>
            <ac:spMk id="13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9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29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29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7:22.529" v="1098" actId="2696"/>
        <pc:sldMkLst>
          <pc:docMk/>
          <pc:sldMk cId="0" sldId="930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0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0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0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0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0"/>
            <ac:spMk id="12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0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0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30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7:52.224" v="1109" actId="2696"/>
        <pc:sldMkLst>
          <pc:docMk/>
          <pc:sldMk cId="0" sldId="931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1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1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1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1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1"/>
            <ac:spMk id="12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1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1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31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8:15.408" v="1117" actId="2696"/>
        <pc:sldMkLst>
          <pc:docMk/>
          <pc:sldMk cId="0" sldId="932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2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2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2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2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2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2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2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32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8:34.361" v="1125" actId="2696"/>
        <pc:sldMkLst>
          <pc:docMk/>
          <pc:sldMk cId="0" sldId="933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3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3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3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3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3"/>
            <ac:spMk id="13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3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3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33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8:52.644" v="1132" actId="2696"/>
        <pc:sldMkLst>
          <pc:docMk/>
          <pc:sldMk cId="0" sldId="934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4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4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4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4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4"/>
            <ac:spMk id="12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4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4"/>
            <ac:picMk id="8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34"/>
            <ac:cxnSpMk id="6" creationId="{00000000-0000-0000-0000-000000000000}"/>
          </ac:cxnSpMkLst>
        </pc:cxnChg>
      </pc:sldChg>
      <pc:sldChg chg="modSp mod modShow modNotes">
        <pc:chgData name="曹 翔" userId="691a1de1942c0dcd" providerId="LiveId" clId="{C92E0166-8251-F944-9587-E7796A71A3A6}" dt="2022-06-03T18:13:02.825" v="6274" actId="729"/>
        <pc:sldMkLst>
          <pc:docMk/>
          <pc:sldMk cId="0" sldId="935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5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5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5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5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5"/>
            <ac:spMk id="12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5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5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35"/>
            <ac:cxnSpMk id="6" creationId="{00000000-0000-0000-0000-000000000000}"/>
          </ac:cxnSpMkLst>
        </pc:cxnChg>
      </pc:sldChg>
      <pc:sldChg chg="modSp mod modShow modNotes">
        <pc:chgData name="曹 翔" userId="691a1de1942c0dcd" providerId="LiveId" clId="{C92E0166-8251-F944-9587-E7796A71A3A6}" dt="2022-06-03T18:13:02.825" v="6274" actId="729"/>
        <pc:sldMkLst>
          <pc:docMk/>
          <pc:sldMk cId="0" sldId="936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6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6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6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6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6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6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6"/>
            <ac:picMk id="13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36"/>
            <ac:cxnSpMk id="6" creationId="{00000000-0000-0000-0000-000000000000}"/>
          </ac:cxnSpMkLst>
        </pc:cxnChg>
      </pc:sldChg>
      <pc:sldChg chg="modSp mod modShow modNotes">
        <pc:chgData name="曹 翔" userId="691a1de1942c0dcd" providerId="LiveId" clId="{C92E0166-8251-F944-9587-E7796A71A3A6}" dt="2022-06-03T18:13:02.825" v="6274" actId="729"/>
        <pc:sldMkLst>
          <pc:docMk/>
          <pc:sldMk cId="0" sldId="937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7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7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7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7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7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7"/>
            <ac:picMk id="3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7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37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19:40.390" v="1141" actId="2696"/>
        <pc:sldMkLst>
          <pc:docMk/>
          <pc:sldMk cId="0" sldId="938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8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8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8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8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38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38"/>
            <ac:picMk id="4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38"/>
            <ac:cxnSpMk id="6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21:09.750" v="1158" actId="2696"/>
        <pc:sldMkLst>
          <pc:docMk/>
          <pc:sldMk cId="0" sldId="940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0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0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0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0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0"/>
            <ac:spMk id="17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40"/>
            <ac:picMk id="4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40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40"/>
            <ac:cxnSpMk id="13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22:42.150" v="1174" actId="2696"/>
        <pc:sldMkLst>
          <pc:docMk/>
          <pc:sldMk cId="0" sldId="941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1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1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1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1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0" sldId="941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41"/>
            <ac:picMk id="3" creationId="{0A442F27-8A28-49D9-AEF8-8956463B2C1E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0" sldId="941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0" sldId="941"/>
            <ac:cxnSpMk id="13" creationId="{00000000-0000-0000-0000-000000000000}"/>
          </ac:cxnSpMkLst>
        </pc:cxnChg>
      </pc:sldChg>
      <pc:sldChg chg="modSp add del modNotes">
        <pc:chgData name="曹 翔" userId="691a1de1942c0dcd" providerId="LiveId" clId="{C92E0166-8251-F944-9587-E7796A71A3A6}" dt="2022-06-03T14:24:02.132" v="1215" actId="2696"/>
        <pc:sldMkLst>
          <pc:docMk/>
          <pc:sldMk cId="766975656" sldId="943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766975656" sldId="943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766975656" sldId="943"/>
            <ac:spMk id="4" creationId="{FB2C18F9-8E59-45F1-808C-664ECD95FA5A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766975656" sldId="943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766975656" sldId="943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766975656" sldId="943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766975656" sldId="943"/>
            <ac:spMk id="11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766975656" sldId="943"/>
            <ac:spMk id="14" creationId="{09B29AA6-49C4-484F-823F-7FA64EA51D39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766975656" sldId="943"/>
            <ac:picMk id="8" creationId="{A508FC51-824B-4326-910D-8DAF1DF6AF36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766975656" sldId="943"/>
            <ac:picMk id="12" creationId="{00000000-0000-0000-0000-000000000000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766975656" sldId="943"/>
            <ac:picMk id="15" creationId="{019CED59-AF8D-4559-BB39-A35CBC302D3D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766975656" sldId="943"/>
            <ac:cxnSpMk id="13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23:07.958" v="1203" actId="2696"/>
        <pc:sldMkLst>
          <pc:docMk/>
          <pc:sldMk cId="1925512521" sldId="944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6" creationId="{A5C9E665-19CD-4CA9-967C-14EB44F960B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11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14" creationId="{8CCD25A3-C352-433D-A836-2879A720BF67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15" creationId="{26A0D599-7A46-4380-83C4-F9B65B0350E6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16" creationId="{FA5485FA-24AA-4974-AB9D-06DBB90B33D5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17" creationId="{069E3230-FEB7-4F80-8F81-FA15E90B7ECB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925512521" sldId="944"/>
            <ac:spMk id="18" creationId="{756E1700-A51C-4A0D-B0F0-2CA394BCDBB7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1925512521" sldId="944"/>
            <ac:picMk id="4" creationId="{9A45E897-0561-410D-AF06-800644402DFB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1925512521" sldId="944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1925512521" sldId="944"/>
            <ac:cxnSpMk id="13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22:42.424" v="1175" actId="2696"/>
        <pc:sldMkLst>
          <pc:docMk/>
          <pc:sldMk cId="1035036108" sldId="947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1035036108" sldId="947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035036108" sldId="947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035036108" sldId="947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035036108" sldId="947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1035036108" sldId="947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1035036108" sldId="947"/>
            <ac:picMk id="3" creationId="{E24EC262-894F-46C4-B59E-1C7533A78393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1035036108" sldId="947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1035036108" sldId="947"/>
            <ac:cxnSpMk id="13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24:17.304" v="1221" actId="2696"/>
        <pc:sldMkLst>
          <pc:docMk/>
          <pc:sldMk cId="2255786094" sldId="948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2255786094" sldId="948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255786094" sldId="948"/>
            <ac:spMk id="4" creationId="{FB2C18F9-8E59-45F1-808C-664ECD95FA5A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255786094" sldId="948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255786094" sldId="948"/>
            <ac:spMk id="6" creationId="{FB315F76-923E-4247-8582-FF695D20C2A9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255786094" sldId="948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255786094" sldId="948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255786094" sldId="948"/>
            <ac:spMk id="11" creationId="{00000000-0000-0000-0000-000000000000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2255786094" sldId="948"/>
            <ac:picMk id="3" creationId="{4B4BA9FD-D277-4ADE-A96D-38223738D84C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2255786094" sldId="948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2255786094" sldId="948"/>
            <ac:cxnSpMk id="13" creationId="{00000000-0000-0000-0000-000000000000}"/>
          </ac:cxnSpMkLst>
        </pc:cxnChg>
      </pc:sldChg>
      <pc:sldChg chg="modSp add del mod modNotes">
        <pc:chgData name="曹 翔" userId="691a1de1942c0dcd" providerId="LiveId" clId="{C92E0166-8251-F944-9587-E7796A71A3A6}" dt="2022-06-03T14:24:48.272" v="1237" actId="2696"/>
        <pc:sldMkLst>
          <pc:docMk/>
          <pc:sldMk cId="659042904" sldId="949"/>
        </pc:sldMkLst>
        <pc:spChg chg="mod">
          <ac:chgData name="曹 翔" userId="691a1de1942c0dcd" providerId="LiveId" clId="{C92E0166-8251-F944-9587-E7796A71A3A6}" dt="2022-06-03T14:24:37.548" v="1232" actId="1076"/>
          <ac:spMkLst>
            <pc:docMk/>
            <pc:sldMk cId="659042904" sldId="949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659042904" sldId="949"/>
            <ac:spMk id="4" creationId="{FB2C18F9-8E59-45F1-808C-664ECD95FA5A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659042904" sldId="949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659042904" sldId="949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659042904" sldId="949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659042904" sldId="949"/>
            <ac:spMk id="11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659042904" sldId="949"/>
            <ac:spMk id="15" creationId="{FA13C70B-E745-4186-AE66-3EB55F245D16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659042904" sldId="949"/>
            <ac:spMk id="16" creationId="{28176E57-7AB5-4357-BC77-30310A12DEB5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659042904" sldId="949"/>
            <ac:spMk id="17" creationId="{0E2B529E-1879-4937-AB9D-E5E433BE37E5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659042904" sldId="949"/>
            <ac:spMk id="18" creationId="{486209B3-EF37-4AED-BA94-7023D06936D8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659042904" sldId="949"/>
            <ac:picMk id="8" creationId="{51B4A85F-D3F6-4B9B-98D1-DC6D07DC60D4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659042904" sldId="949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659042904" sldId="949"/>
            <ac:cxnSpMk id="13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25:46.023" v="1267" actId="2696"/>
        <pc:sldMkLst>
          <pc:docMk/>
          <pc:sldMk cId="2731636938" sldId="950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2731636938" sldId="950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731636938" sldId="950"/>
            <ac:spMk id="4" creationId="{FB2C18F9-8E59-45F1-808C-664ECD95FA5A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731636938" sldId="950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731636938" sldId="950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731636938" sldId="950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731636938" sldId="950"/>
            <ac:spMk id="11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2731636938" sldId="950"/>
            <ac:spMk id="19" creationId="{B448F65F-7784-4B65-A2FE-E1498C7306C3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2731636938" sldId="950"/>
            <ac:picMk id="3" creationId="{73092D29-0BF9-4DC0-82AA-E672DAC27E8A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2731636938" sldId="950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2731636938" sldId="950"/>
            <ac:cxnSpMk id="13" creationId="{00000000-0000-0000-0000-000000000000}"/>
          </ac:cxnSpMkLst>
        </pc:cxnChg>
      </pc:sldChg>
      <pc:sldChg chg="modSp del modNotes">
        <pc:chgData name="曹 翔" userId="691a1de1942c0dcd" providerId="LiveId" clId="{C92E0166-8251-F944-9587-E7796A71A3A6}" dt="2022-06-03T14:26:09.400" v="1276" actId="2696"/>
        <pc:sldMkLst>
          <pc:docMk/>
          <pc:sldMk cId="3923354402" sldId="951"/>
        </pc:sldMkLst>
        <pc:spChg chg="mod">
          <ac:chgData name="曹 翔" userId="691a1de1942c0dcd" providerId="LiveId" clId="{C92E0166-8251-F944-9587-E7796A71A3A6}" dt="2022-06-03T13:04:42.293" v="2"/>
          <ac:spMkLst>
            <pc:docMk/>
            <pc:sldMk cId="3923354402" sldId="951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3923354402" sldId="951"/>
            <ac:spMk id="4" creationId="{FB2C18F9-8E59-45F1-808C-664ECD95FA5A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3923354402" sldId="951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3923354402" sldId="951"/>
            <ac:spMk id="7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3923354402" sldId="951"/>
            <ac:spMk id="10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3923354402" sldId="951"/>
            <ac:spMk id="11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k cId="3923354402" sldId="951"/>
            <ac:spMk id="19" creationId="{B448F65F-7784-4B65-A2FE-E1498C7306C3}"/>
          </ac:spMkLst>
        </pc:spChg>
        <pc:picChg chg="mod">
          <ac:chgData name="曹 翔" userId="691a1de1942c0dcd" providerId="LiveId" clId="{C92E0166-8251-F944-9587-E7796A71A3A6}" dt="2022-06-03T13:04:42.293" v="2"/>
          <ac:picMkLst>
            <pc:docMk/>
            <pc:sldMk cId="3923354402" sldId="951"/>
            <ac:picMk id="6" creationId="{39AE4929-E48F-470B-92FA-9384DF727A7A}"/>
          </ac:picMkLst>
        </pc:picChg>
        <pc:picChg chg="mod">
          <ac:chgData name="曹 翔" userId="691a1de1942c0dcd" providerId="LiveId" clId="{C92E0166-8251-F944-9587-E7796A71A3A6}" dt="2022-06-03T13:04:42.293" v="2"/>
          <ac:picMkLst>
            <pc:docMk/>
            <pc:sldMk cId="3923354402" sldId="951"/>
            <ac:picMk id="12" creationId="{00000000-0000-0000-0000-000000000000}"/>
          </ac:picMkLst>
        </pc:picChg>
        <pc:cxnChg chg="mod">
          <ac:chgData name="曹 翔" userId="691a1de1942c0dcd" providerId="LiveId" clId="{C92E0166-8251-F944-9587-E7796A71A3A6}" dt="2022-06-03T13:04:42.293" v="2"/>
          <ac:cxnSpMkLst>
            <pc:docMk/>
            <pc:sldMk cId="3923354402" sldId="951"/>
            <ac:cxnSpMk id="13" creationId="{00000000-0000-0000-0000-000000000000}"/>
          </ac:cxnSpMkLst>
        </pc:cxnChg>
      </pc:sldChg>
      <pc:sldChg chg="addSp delSp modSp add mod ord">
        <pc:chgData name="曹 翔" userId="691a1de1942c0dcd" providerId="LiveId" clId="{C92E0166-8251-F944-9587-E7796A71A3A6}" dt="2022-06-03T16:20:44.313" v="1742" actId="20578"/>
        <pc:sldMkLst>
          <pc:docMk/>
          <pc:sldMk cId="1928630755" sldId="952"/>
        </pc:sldMkLst>
        <pc:spChg chg="add del mod">
          <ac:chgData name="曹 翔" userId="691a1de1942c0dcd" providerId="LiveId" clId="{C92E0166-8251-F944-9587-E7796A71A3A6}" dt="2022-06-03T13:07:05.688" v="41"/>
          <ac:spMkLst>
            <pc:docMk/>
            <pc:sldMk cId="1928630755" sldId="952"/>
            <ac:spMk id="12" creationId="{9DAE96C1-324E-6A7E-FFC7-5256333654D1}"/>
          </ac:spMkLst>
        </pc:spChg>
        <pc:spChg chg="mod">
          <ac:chgData name="曹 翔" userId="691a1de1942c0dcd" providerId="LiveId" clId="{C92E0166-8251-F944-9587-E7796A71A3A6}" dt="2022-06-03T13:10:27.474" v="122" actId="403"/>
          <ac:spMkLst>
            <pc:docMk/>
            <pc:sldMk cId="1928630755" sldId="952"/>
            <ac:spMk id="16" creationId="{00000000-0000-0000-0000-000000000000}"/>
          </ac:spMkLst>
        </pc:spChg>
        <pc:spChg chg="del">
          <ac:chgData name="曹 翔" userId="691a1de1942c0dcd" providerId="LiveId" clId="{C92E0166-8251-F944-9587-E7796A71A3A6}" dt="2022-06-03T13:07:35.065" v="48" actId="478"/>
          <ac:spMkLst>
            <pc:docMk/>
            <pc:sldMk cId="1928630755" sldId="952"/>
            <ac:spMk id="17" creationId="{00000000-0000-0000-0000-000000000000}"/>
          </ac:spMkLst>
        </pc:spChg>
        <pc:picChg chg="del">
          <ac:chgData name="曹 翔" userId="691a1de1942c0dcd" providerId="LiveId" clId="{C92E0166-8251-F944-9587-E7796A71A3A6}" dt="2022-06-03T13:06:51.363" v="36" actId="478"/>
          <ac:picMkLst>
            <pc:docMk/>
            <pc:sldMk cId="1928630755" sldId="952"/>
            <ac:picMk id="11" creationId="{00000000-0000-0000-0000-000000000000}"/>
          </ac:picMkLst>
        </pc:picChg>
      </pc:sldChg>
      <pc:sldChg chg="addSp modSp add mod ord modShow">
        <pc:chgData name="曹 翔" userId="691a1de1942c0dcd" providerId="LiveId" clId="{C92E0166-8251-F944-9587-E7796A71A3A6}" dt="2022-06-03T16:21:33.869" v="1747" actId="729"/>
        <pc:sldMkLst>
          <pc:docMk/>
          <pc:sldMk cId="177043795" sldId="953"/>
        </pc:sldMkLst>
        <pc:spChg chg="add mod">
          <ac:chgData name="曹 翔" userId="691a1de1942c0dcd" providerId="LiveId" clId="{C92E0166-8251-F944-9587-E7796A71A3A6}" dt="2022-06-03T16:21:15.937" v="1746" actId="1076"/>
          <ac:spMkLst>
            <pc:docMk/>
            <pc:sldMk cId="177043795" sldId="953"/>
            <ac:spMk id="12" creationId="{32C09389-0975-4778-27CA-69403470D505}"/>
          </ac:spMkLst>
        </pc:spChg>
        <pc:spChg chg="mod">
          <ac:chgData name="曹 翔" userId="691a1de1942c0dcd" providerId="LiveId" clId="{C92E0166-8251-F944-9587-E7796A71A3A6}" dt="2022-06-03T13:10:23.402" v="120" actId="20577"/>
          <ac:spMkLst>
            <pc:docMk/>
            <pc:sldMk cId="177043795" sldId="953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6:21:13.853" v="1745" actId="14100"/>
          <ac:picMkLst>
            <pc:docMk/>
            <pc:sldMk cId="177043795" sldId="953"/>
            <ac:picMk id="11" creationId="{1DF6237D-CD15-5E2F-8110-0A9C31319141}"/>
          </ac:picMkLst>
        </pc:picChg>
      </pc:sldChg>
      <pc:sldChg chg="add del">
        <pc:chgData name="曹 翔" userId="691a1de1942c0dcd" providerId="LiveId" clId="{C92E0166-8251-F944-9587-E7796A71A3A6}" dt="2022-06-03T13:07:32.942" v="47"/>
        <pc:sldMkLst>
          <pc:docMk/>
          <pc:sldMk cId="3997257265" sldId="953"/>
        </pc:sldMkLst>
      </pc:sldChg>
      <pc:sldChg chg="addSp delSp modSp add mod">
        <pc:chgData name="曹 翔" userId="691a1de1942c0dcd" providerId="LiveId" clId="{C92E0166-8251-F944-9587-E7796A71A3A6}" dt="2022-06-03T16:22:06.244" v="1777" actId="1076"/>
        <pc:sldMkLst>
          <pc:docMk/>
          <pc:sldMk cId="2246557545" sldId="954"/>
        </pc:sldMkLst>
        <pc:spChg chg="mod">
          <ac:chgData name="曹 翔" userId="691a1de1942c0dcd" providerId="LiveId" clId="{C92E0166-8251-F944-9587-E7796A71A3A6}" dt="2022-06-03T13:09:37.780" v="80" actId="20577"/>
          <ac:spMkLst>
            <pc:docMk/>
            <pc:sldMk cId="2246557545" sldId="954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6:22:00.208" v="1775" actId="20577"/>
          <ac:spMkLst>
            <pc:docMk/>
            <pc:sldMk cId="2246557545" sldId="954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3:08:01.090" v="55" actId="478"/>
          <ac:picMkLst>
            <pc:docMk/>
            <pc:sldMk cId="2246557545" sldId="954"/>
            <ac:picMk id="11" creationId="{1DF6237D-CD15-5E2F-8110-0A9C31319141}"/>
          </ac:picMkLst>
        </pc:picChg>
        <pc:picChg chg="add del mod">
          <ac:chgData name="曹 翔" userId="691a1de1942c0dcd" providerId="LiveId" clId="{C92E0166-8251-F944-9587-E7796A71A3A6}" dt="2022-06-03T13:14:05.164" v="130" actId="21"/>
          <ac:picMkLst>
            <pc:docMk/>
            <pc:sldMk cId="2246557545" sldId="954"/>
            <ac:picMk id="12" creationId="{100A9C07-97CC-C679-B5BE-AA7BAF5C0721}"/>
          </ac:picMkLst>
        </pc:picChg>
        <pc:picChg chg="add mod">
          <ac:chgData name="曹 翔" userId="691a1de1942c0dcd" providerId="LiveId" clId="{C92E0166-8251-F944-9587-E7796A71A3A6}" dt="2022-06-03T16:22:06.244" v="1777" actId="1076"/>
          <ac:picMkLst>
            <pc:docMk/>
            <pc:sldMk cId="2246557545" sldId="954"/>
            <ac:picMk id="13" creationId="{B089F0E2-AEC4-1854-49AE-983158556650}"/>
          </ac:picMkLst>
        </pc:picChg>
      </pc:sldChg>
      <pc:sldChg chg="addSp delSp modSp add del mod modShow">
        <pc:chgData name="曹 翔" userId="691a1de1942c0dcd" providerId="LiveId" clId="{C92E0166-8251-F944-9587-E7796A71A3A6}" dt="2022-06-03T14:27:22.554" v="1277" actId="2696"/>
        <pc:sldMkLst>
          <pc:docMk/>
          <pc:sldMk cId="3027355912" sldId="955"/>
        </pc:sldMkLst>
        <pc:spChg chg="mod">
          <ac:chgData name="曹 翔" userId="691a1de1942c0dcd" providerId="LiveId" clId="{C92E0166-8251-F944-9587-E7796A71A3A6}" dt="2022-06-03T13:09:57.871" v="111" actId="20577"/>
          <ac:spMkLst>
            <pc:docMk/>
            <pc:sldMk cId="3027355912" sldId="955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10:42.266" v="125" actId="403"/>
          <ac:spMkLst>
            <pc:docMk/>
            <pc:sldMk cId="3027355912" sldId="955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3:08:28.615" v="64"/>
          <ac:picMkLst>
            <pc:docMk/>
            <pc:sldMk cId="3027355912" sldId="955"/>
            <ac:picMk id="11" creationId="{8F41B958-6916-BEC7-7800-052B7EF82F79}"/>
          </ac:picMkLst>
        </pc:picChg>
        <pc:picChg chg="del mod">
          <ac:chgData name="曹 翔" userId="691a1de1942c0dcd" providerId="LiveId" clId="{C92E0166-8251-F944-9587-E7796A71A3A6}" dt="2022-06-03T13:08:22.854" v="62" actId="478"/>
          <ac:picMkLst>
            <pc:docMk/>
            <pc:sldMk cId="3027355912" sldId="955"/>
            <ac:picMk id="12" creationId="{100A9C07-97CC-C679-B5BE-AA7BAF5C0721}"/>
          </ac:picMkLst>
        </pc:picChg>
        <pc:picChg chg="add mod">
          <ac:chgData name="曹 翔" userId="691a1de1942c0dcd" providerId="LiveId" clId="{C92E0166-8251-F944-9587-E7796A71A3A6}" dt="2022-06-03T13:08:28.615" v="64"/>
          <ac:picMkLst>
            <pc:docMk/>
            <pc:sldMk cId="3027355912" sldId="955"/>
            <ac:picMk id="13" creationId="{F8A63854-D742-3AF2-409D-79E4FD2CEF6A}"/>
          </ac:picMkLst>
        </pc:picChg>
        <pc:picChg chg="add mod">
          <ac:chgData name="曹 翔" userId="691a1de1942c0dcd" providerId="LiveId" clId="{C92E0166-8251-F944-9587-E7796A71A3A6}" dt="2022-06-03T13:08:28.615" v="64"/>
          <ac:picMkLst>
            <pc:docMk/>
            <pc:sldMk cId="3027355912" sldId="955"/>
            <ac:picMk id="14" creationId="{3EACC9F5-3A35-DB2E-8BC3-E066E22BE1A6}"/>
          </ac:picMkLst>
        </pc:picChg>
      </pc:sldChg>
      <pc:sldChg chg="addSp delSp modSp add mod">
        <pc:chgData name="曹 翔" userId="691a1de1942c0dcd" providerId="LiveId" clId="{C92E0166-8251-F944-9587-E7796A71A3A6}" dt="2022-06-03T16:22:20.939" v="1783" actId="20577"/>
        <pc:sldMkLst>
          <pc:docMk/>
          <pc:sldMk cId="2458075119" sldId="956"/>
        </pc:sldMkLst>
        <pc:spChg chg="add del mod">
          <ac:chgData name="曹 翔" userId="691a1de1942c0dcd" providerId="LiveId" clId="{C92E0166-8251-F944-9587-E7796A71A3A6}" dt="2022-06-03T13:21:14.682" v="209" actId="478"/>
          <ac:spMkLst>
            <pc:docMk/>
            <pc:sldMk cId="2458075119" sldId="956"/>
            <ac:spMk id="8" creationId="{08F2B627-ADAA-0DB6-22ED-6E3EC8FF5BDD}"/>
          </ac:spMkLst>
        </pc:spChg>
        <pc:spChg chg="add mod">
          <ac:chgData name="曹 翔" userId="691a1de1942c0dcd" providerId="LiveId" clId="{C92E0166-8251-F944-9587-E7796A71A3A6}" dt="2022-06-03T16:22:20.939" v="1783" actId="20577"/>
          <ac:spMkLst>
            <pc:docMk/>
            <pc:sldMk cId="2458075119" sldId="956"/>
            <ac:spMk id="11" creationId="{DF137DC2-AB9A-3531-552F-7B5B997151B0}"/>
          </ac:spMkLst>
        </pc:spChg>
        <pc:spChg chg="add del mod">
          <ac:chgData name="曹 翔" userId="691a1de1942c0dcd" providerId="LiveId" clId="{C92E0166-8251-F944-9587-E7796A71A3A6}" dt="2022-06-03T13:21:14.682" v="209" actId="478"/>
          <ac:spMkLst>
            <pc:docMk/>
            <pc:sldMk cId="2458075119" sldId="956"/>
            <ac:spMk id="14" creationId="{C106BFA1-7D80-ACC6-5350-60B74F5D0BD0}"/>
          </ac:spMkLst>
        </pc:spChg>
        <pc:spChg chg="mod">
          <ac:chgData name="曹 翔" userId="691a1de1942c0dcd" providerId="LiveId" clId="{C92E0166-8251-F944-9587-E7796A71A3A6}" dt="2022-06-03T16:22:18.879" v="1780" actId="20577"/>
          <ac:spMkLst>
            <pc:docMk/>
            <pc:sldMk cId="2458075119" sldId="956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3:21:10.442" v="208" actId="1076"/>
          <ac:picMkLst>
            <pc:docMk/>
            <pc:sldMk cId="2458075119" sldId="956"/>
            <ac:picMk id="3" creationId="{992B4809-AE79-0B18-53A5-5F7A269A1741}"/>
          </ac:picMkLst>
        </pc:picChg>
        <pc:picChg chg="add del mod">
          <ac:chgData name="曹 翔" userId="691a1de1942c0dcd" providerId="LiveId" clId="{C92E0166-8251-F944-9587-E7796A71A3A6}" dt="2022-06-03T13:21:15.811" v="210" actId="478"/>
          <ac:picMkLst>
            <pc:docMk/>
            <pc:sldMk cId="2458075119" sldId="956"/>
            <ac:picMk id="5" creationId="{AC6C0B62-279C-A5AC-4715-DB89BB4702FD}"/>
          </ac:picMkLst>
        </pc:picChg>
        <pc:picChg chg="del">
          <ac:chgData name="曹 翔" userId="691a1de1942c0dcd" providerId="LiveId" clId="{C92E0166-8251-F944-9587-E7796A71A3A6}" dt="2022-06-03T13:13:59.963" v="127" actId="478"/>
          <ac:picMkLst>
            <pc:docMk/>
            <pc:sldMk cId="2458075119" sldId="956"/>
            <ac:picMk id="12" creationId="{100A9C07-97CC-C679-B5BE-AA7BAF5C0721}"/>
          </ac:picMkLst>
        </pc:picChg>
      </pc:sldChg>
      <pc:sldChg chg="modSp add del mod modShow">
        <pc:chgData name="曹 翔" userId="691a1de1942c0dcd" providerId="LiveId" clId="{C92E0166-8251-F944-9587-E7796A71A3A6}" dt="2022-06-03T14:27:23.018" v="1278" actId="2696"/>
        <pc:sldMkLst>
          <pc:docMk/>
          <pc:sldMk cId="41801527" sldId="957"/>
        </pc:sldMkLst>
        <pc:spChg chg="mod">
          <ac:chgData name="曹 翔" userId="691a1de1942c0dcd" providerId="LiveId" clId="{C92E0166-8251-F944-9587-E7796A71A3A6}" dt="2022-06-03T13:21:42.983" v="215" actId="403"/>
          <ac:spMkLst>
            <pc:docMk/>
            <pc:sldMk cId="41801527" sldId="957"/>
            <ac:spMk id="16" creationId="{00000000-0000-0000-0000-000000000000}"/>
          </ac:spMkLst>
        </pc:spChg>
      </pc:sldChg>
      <pc:sldChg chg="add del">
        <pc:chgData name="曹 翔" userId="691a1de1942c0dcd" providerId="LiveId" clId="{C92E0166-8251-F944-9587-E7796A71A3A6}" dt="2022-06-03T13:22:12.309" v="220" actId="2696"/>
        <pc:sldMkLst>
          <pc:docMk/>
          <pc:sldMk cId="2378885652" sldId="958"/>
        </pc:sldMkLst>
      </pc:sldChg>
      <pc:sldChg chg="addSp delSp modSp add mod modShow">
        <pc:chgData name="曹 翔" userId="691a1de1942c0dcd" providerId="LiveId" clId="{C92E0166-8251-F944-9587-E7796A71A3A6}" dt="2022-06-03T16:22:31.937" v="1785" actId="20577"/>
        <pc:sldMkLst>
          <pc:docMk/>
          <pc:sldMk cId="4196507029" sldId="959"/>
        </pc:sldMkLst>
        <pc:spChg chg="mod">
          <ac:chgData name="曹 翔" userId="691a1de1942c0dcd" providerId="LiveId" clId="{C92E0166-8251-F944-9587-E7796A71A3A6}" dt="2022-06-03T16:22:31.937" v="1785" actId="20577"/>
          <ac:spMkLst>
            <pc:docMk/>
            <pc:sldMk cId="4196507029" sldId="959"/>
            <ac:spMk id="16" creationId="{00000000-0000-0000-0000-000000000000}"/>
          </ac:spMkLst>
        </pc:spChg>
        <pc:picChg chg="del mod">
          <ac:chgData name="曹 翔" userId="691a1de1942c0dcd" providerId="LiveId" clId="{C92E0166-8251-F944-9587-E7796A71A3A6}" dt="2022-06-03T13:22:51.141" v="233" actId="478"/>
          <ac:picMkLst>
            <pc:docMk/>
            <pc:sldMk cId="4196507029" sldId="959"/>
            <ac:picMk id="11" creationId="{8F41B958-6916-BEC7-7800-052B7EF82F79}"/>
          </ac:picMkLst>
        </pc:picChg>
        <pc:picChg chg="add del mod">
          <ac:chgData name="曹 翔" userId="691a1de1942c0dcd" providerId="LiveId" clId="{C92E0166-8251-F944-9587-E7796A71A3A6}" dt="2022-06-03T13:23:48.423" v="296" actId="478"/>
          <ac:picMkLst>
            <pc:docMk/>
            <pc:sldMk cId="4196507029" sldId="959"/>
            <ac:picMk id="12" creationId="{B729B0A2-F510-15C8-AF6F-A6243D227DE7}"/>
          </ac:picMkLst>
        </pc:picChg>
        <pc:picChg chg="del">
          <ac:chgData name="曹 翔" userId="691a1de1942c0dcd" providerId="LiveId" clId="{C92E0166-8251-F944-9587-E7796A71A3A6}" dt="2022-06-03T13:23:20.920" v="244" actId="478"/>
          <ac:picMkLst>
            <pc:docMk/>
            <pc:sldMk cId="4196507029" sldId="959"/>
            <ac:picMk id="13" creationId="{F8A63854-D742-3AF2-409D-79E4FD2CEF6A}"/>
          </ac:picMkLst>
        </pc:picChg>
        <pc:picChg chg="del mod">
          <ac:chgData name="曹 翔" userId="691a1de1942c0dcd" providerId="LiveId" clId="{C92E0166-8251-F944-9587-E7796A71A3A6}" dt="2022-06-03T13:23:11.407" v="242" actId="478"/>
          <ac:picMkLst>
            <pc:docMk/>
            <pc:sldMk cId="4196507029" sldId="959"/>
            <ac:picMk id="14" creationId="{3EACC9F5-3A35-DB2E-8BC3-E066E22BE1A6}"/>
          </ac:picMkLst>
        </pc:picChg>
        <pc:picChg chg="add mod">
          <ac:chgData name="曹 翔" userId="691a1de1942c0dcd" providerId="LiveId" clId="{C92E0166-8251-F944-9587-E7796A71A3A6}" dt="2022-06-03T13:23:57.435" v="304" actId="1076"/>
          <ac:picMkLst>
            <pc:docMk/>
            <pc:sldMk cId="4196507029" sldId="959"/>
            <ac:picMk id="15" creationId="{68051E93-6F60-D349-90EA-0036F5CBFE6E}"/>
          </ac:picMkLst>
        </pc:picChg>
      </pc:sldChg>
      <pc:sldChg chg="addSp delSp modSp add del mod">
        <pc:chgData name="曹 翔" userId="691a1de1942c0dcd" providerId="LiveId" clId="{C92E0166-8251-F944-9587-E7796A71A3A6}" dt="2022-06-03T14:32:37.485" v="1283" actId="2696"/>
        <pc:sldMkLst>
          <pc:docMk/>
          <pc:sldMk cId="3926577664" sldId="960"/>
        </pc:sldMkLst>
        <pc:spChg chg="mod">
          <ac:chgData name="曹 翔" userId="691a1de1942c0dcd" providerId="LiveId" clId="{C92E0166-8251-F944-9587-E7796A71A3A6}" dt="2022-06-03T14:31:05.758" v="1280" actId="403"/>
          <ac:spMkLst>
            <pc:docMk/>
            <pc:sldMk cId="3926577664" sldId="960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3:24:16.302" v="309"/>
          <ac:picMkLst>
            <pc:docMk/>
            <pc:sldMk cId="3926577664" sldId="960"/>
            <ac:picMk id="11" creationId="{33FF64AB-C972-613A-F1C4-2FA09C71397C}"/>
          </ac:picMkLst>
        </pc:picChg>
        <pc:picChg chg="add mod">
          <ac:chgData name="曹 翔" userId="691a1de1942c0dcd" providerId="LiveId" clId="{C92E0166-8251-F944-9587-E7796A71A3A6}" dt="2022-06-03T13:24:16.302" v="309"/>
          <ac:picMkLst>
            <pc:docMk/>
            <pc:sldMk cId="3926577664" sldId="960"/>
            <ac:picMk id="12" creationId="{F8B5D28A-8007-E82F-089A-13EA43D7658A}"/>
          </ac:picMkLst>
        </pc:picChg>
        <pc:picChg chg="del">
          <ac:chgData name="曹 翔" userId="691a1de1942c0dcd" providerId="LiveId" clId="{C92E0166-8251-F944-9587-E7796A71A3A6}" dt="2022-06-03T13:24:12.545" v="308" actId="478"/>
          <ac:picMkLst>
            <pc:docMk/>
            <pc:sldMk cId="3926577664" sldId="960"/>
            <ac:picMk id="15" creationId="{68051E93-6F60-D349-90EA-0036F5CBFE6E}"/>
          </ac:picMkLst>
        </pc:picChg>
      </pc:sldChg>
      <pc:sldChg chg="delSp modSp add mod">
        <pc:chgData name="曹 翔" userId="691a1de1942c0dcd" providerId="LiveId" clId="{C92E0166-8251-F944-9587-E7796A71A3A6}" dt="2022-06-03T16:38:50.854" v="2654" actId="20577"/>
        <pc:sldMkLst>
          <pc:docMk/>
          <pc:sldMk cId="752604631" sldId="961"/>
        </pc:sldMkLst>
        <pc:spChg chg="mod">
          <ac:chgData name="曹 翔" userId="691a1de1942c0dcd" providerId="LiveId" clId="{C92E0166-8251-F944-9587-E7796A71A3A6}" dt="2022-06-03T16:38:50.854" v="2654" actId="20577"/>
          <ac:spMkLst>
            <pc:docMk/>
            <pc:sldMk cId="752604631" sldId="961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3:24:31.890" v="313" actId="478"/>
          <ac:picMkLst>
            <pc:docMk/>
            <pc:sldMk cId="752604631" sldId="961"/>
            <ac:picMk id="11" creationId="{33FF64AB-C972-613A-F1C4-2FA09C71397C}"/>
          </ac:picMkLst>
        </pc:picChg>
        <pc:picChg chg="del">
          <ac:chgData name="曹 翔" userId="691a1de1942c0dcd" providerId="LiveId" clId="{C92E0166-8251-F944-9587-E7796A71A3A6}" dt="2022-06-03T13:24:31.890" v="313" actId="478"/>
          <ac:picMkLst>
            <pc:docMk/>
            <pc:sldMk cId="752604631" sldId="961"/>
            <ac:picMk id="12" creationId="{F8B5D28A-8007-E82F-089A-13EA43D7658A}"/>
          </ac:picMkLst>
        </pc:picChg>
      </pc:sldChg>
      <pc:sldChg chg="addSp delSp modSp add mod modNotesTx">
        <pc:chgData name="曹 翔" userId="691a1de1942c0dcd" providerId="LiveId" clId="{C92E0166-8251-F944-9587-E7796A71A3A6}" dt="2022-06-03T16:33:57.341" v="2407" actId="20577"/>
        <pc:sldMkLst>
          <pc:docMk/>
          <pc:sldMk cId="3632326549" sldId="962"/>
        </pc:sldMkLst>
        <pc:spChg chg="mod">
          <ac:chgData name="曹 翔" userId="691a1de1942c0dcd" providerId="LiveId" clId="{C92E0166-8251-F944-9587-E7796A71A3A6}" dt="2022-06-03T13:25:00.033" v="356" actId="20577"/>
          <ac:spMkLst>
            <pc:docMk/>
            <pc:sldMk cId="3632326549" sldId="962"/>
            <ac:spMk id="9" creationId="{00000000-0000-0000-0000-000000000000}"/>
          </ac:spMkLst>
        </pc:spChg>
        <pc:spChg chg="mod">
          <ac:chgData name="曹 翔" userId="691a1de1942c0dcd" providerId="LiveId" clId="{C92E0166-8251-F944-9587-E7796A71A3A6}" dt="2022-06-03T13:25:08.647" v="375" actId="20577"/>
          <ac:spMkLst>
            <pc:docMk/>
            <pc:sldMk cId="3632326549" sldId="962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3:25:37.635" v="383" actId="1076"/>
          <ac:picMkLst>
            <pc:docMk/>
            <pc:sldMk cId="3632326549" sldId="962"/>
            <ac:picMk id="3" creationId="{123547AE-3FF0-D11A-5FDF-5E0194CC4C85}"/>
          </ac:picMkLst>
        </pc:picChg>
        <pc:picChg chg="add del mod">
          <ac:chgData name="曹 翔" userId="691a1de1942c0dcd" providerId="LiveId" clId="{C92E0166-8251-F944-9587-E7796A71A3A6}" dt="2022-06-03T13:25:34.296" v="380" actId="478"/>
          <ac:picMkLst>
            <pc:docMk/>
            <pc:sldMk cId="3632326549" sldId="962"/>
            <ac:picMk id="11" creationId="{529B2E72-322C-964C-BC21-AED99BF41AA6}"/>
          </ac:picMkLst>
        </pc:picChg>
      </pc:sldChg>
      <pc:sldChg chg="addSp delSp modSp add mod modNotesTx">
        <pc:chgData name="曹 翔" userId="691a1de1942c0dcd" providerId="LiveId" clId="{C92E0166-8251-F944-9587-E7796A71A3A6}" dt="2022-06-04T05:58:40.959" v="8451" actId="20577"/>
        <pc:sldMkLst>
          <pc:docMk/>
          <pc:sldMk cId="863494016" sldId="963"/>
        </pc:sldMkLst>
        <pc:spChg chg="mod">
          <ac:chgData name="曹 翔" userId="691a1de1942c0dcd" providerId="LiveId" clId="{C92E0166-8251-F944-9587-E7796A71A3A6}" dt="2022-06-04T05:58:40.959" v="8451" actId="20577"/>
          <ac:spMkLst>
            <pc:docMk/>
            <pc:sldMk cId="863494016" sldId="963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3:26:14.216" v="417" actId="478"/>
          <ac:picMkLst>
            <pc:docMk/>
            <pc:sldMk cId="863494016" sldId="963"/>
            <ac:picMk id="3" creationId="{123547AE-3FF0-D11A-5FDF-5E0194CC4C85}"/>
          </ac:picMkLst>
        </pc:picChg>
        <pc:picChg chg="add mod">
          <ac:chgData name="曹 翔" userId="691a1de1942c0dcd" providerId="LiveId" clId="{C92E0166-8251-F944-9587-E7796A71A3A6}" dt="2022-06-03T13:26:24.326" v="422" actId="1076"/>
          <ac:picMkLst>
            <pc:docMk/>
            <pc:sldMk cId="863494016" sldId="963"/>
            <ac:picMk id="5" creationId="{B44337D7-E716-29AF-FD36-5B4056FE3B19}"/>
          </ac:picMkLst>
        </pc:picChg>
        <pc:picChg chg="add del mod">
          <ac:chgData name="曹 翔" userId="691a1de1942c0dcd" providerId="LiveId" clId="{C92E0166-8251-F944-9587-E7796A71A3A6}" dt="2022-06-03T13:26:15.592" v="419"/>
          <ac:picMkLst>
            <pc:docMk/>
            <pc:sldMk cId="863494016" sldId="963"/>
            <ac:picMk id="11" creationId="{6034E8F9-2240-FE61-DA0C-EBC7CF3BAA4D}"/>
          </ac:picMkLst>
        </pc:picChg>
      </pc:sldChg>
      <pc:sldChg chg="modSp add del">
        <pc:chgData name="曹 翔" userId="691a1de1942c0dcd" providerId="LiveId" clId="{C92E0166-8251-F944-9587-E7796A71A3A6}" dt="2022-06-03T16:38:08.702" v="2600" actId="2696"/>
        <pc:sldMkLst>
          <pc:docMk/>
          <pc:sldMk cId="254455034" sldId="964"/>
        </pc:sldMkLst>
        <pc:spChg chg="mod">
          <ac:chgData name="曹 翔" userId="691a1de1942c0dcd" providerId="LiveId" clId="{C92E0166-8251-F944-9587-E7796A71A3A6}" dt="2022-06-03T13:26:36.390" v="425"/>
          <ac:spMkLst>
            <pc:docMk/>
            <pc:sldMk cId="254455034" sldId="964"/>
            <ac:spMk id="16" creationId="{00000000-0000-0000-0000-000000000000}"/>
          </ac:spMkLst>
        </pc:spChg>
      </pc:sldChg>
      <pc:sldChg chg="addSp delSp modSp add mod">
        <pc:chgData name="曹 翔" userId="691a1de1942c0dcd" providerId="LiveId" clId="{C92E0166-8251-F944-9587-E7796A71A3A6}" dt="2022-06-04T05:58:44.094" v="8452"/>
        <pc:sldMkLst>
          <pc:docMk/>
          <pc:sldMk cId="2788191148" sldId="965"/>
        </pc:sldMkLst>
        <pc:spChg chg="mod">
          <ac:chgData name="曹 翔" userId="691a1de1942c0dcd" providerId="LiveId" clId="{C92E0166-8251-F944-9587-E7796A71A3A6}" dt="2022-06-04T05:58:44.094" v="8452"/>
          <ac:spMkLst>
            <pc:docMk/>
            <pc:sldMk cId="2788191148" sldId="965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3:29:09.393" v="429" actId="478"/>
          <ac:picMkLst>
            <pc:docMk/>
            <pc:sldMk cId="2788191148" sldId="965"/>
            <ac:picMk id="5" creationId="{B44337D7-E716-29AF-FD36-5B4056FE3B19}"/>
          </ac:picMkLst>
        </pc:picChg>
        <pc:picChg chg="add mod">
          <ac:chgData name="曹 翔" userId="691a1de1942c0dcd" providerId="LiveId" clId="{C92E0166-8251-F944-9587-E7796A71A3A6}" dt="2022-06-03T13:29:09.660" v="430"/>
          <ac:picMkLst>
            <pc:docMk/>
            <pc:sldMk cId="2788191148" sldId="965"/>
            <ac:picMk id="11" creationId="{19126152-F25C-E623-ADBC-66AC9B491449}"/>
          </ac:picMkLst>
        </pc:picChg>
      </pc:sldChg>
      <pc:sldChg chg="addSp delSp modSp add mod">
        <pc:chgData name="曹 翔" userId="691a1de1942c0dcd" providerId="LiveId" clId="{C92E0166-8251-F944-9587-E7796A71A3A6}" dt="2022-06-03T13:30:27.496" v="445" actId="1076"/>
        <pc:sldMkLst>
          <pc:docMk/>
          <pc:sldMk cId="3091914728" sldId="966"/>
        </pc:sldMkLst>
        <pc:spChg chg="mod">
          <ac:chgData name="曹 翔" userId="691a1de1942c0dcd" providerId="LiveId" clId="{C92E0166-8251-F944-9587-E7796A71A3A6}" dt="2022-06-03T13:29:22.636" v="435"/>
          <ac:spMkLst>
            <pc:docMk/>
            <pc:sldMk cId="3091914728" sldId="966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3:30:27.496" v="445" actId="1076"/>
          <ac:picMkLst>
            <pc:docMk/>
            <pc:sldMk cId="3091914728" sldId="966"/>
            <ac:picMk id="3" creationId="{B999229D-1B51-39BE-1B9A-FF91A54290D6}"/>
          </ac:picMkLst>
        </pc:picChg>
        <pc:picChg chg="del">
          <ac:chgData name="曹 翔" userId="691a1de1942c0dcd" providerId="LiveId" clId="{C92E0166-8251-F944-9587-E7796A71A3A6}" dt="2022-06-03T13:29:18.822" v="433" actId="478"/>
          <ac:picMkLst>
            <pc:docMk/>
            <pc:sldMk cId="3091914728" sldId="966"/>
            <ac:picMk id="11" creationId="{19126152-F25C-E623-ADBC-66AC9B491449}"/>
          </ac:picMkLst>
        </pc:picChg>
        <pc:picChg chg="add del mod">
          <ac:chgData name="曹 翔" userId="691a1de1942c0dcd" providerId="LiveId" clId="{C92E0166-8251-F944-9587-E7796A71A3A6}" dt="2022-06-03T13:30:22.753" v="442" actId="478"/>
          <ac:picMkLst>
            <pc:docMk/>
            <pc:sldMk cId="3091914728" sldId="966"/>
            <ac:picMk id="12" creationId="{D6B51A37-F1BD-F2B9-5ED6-C62454C1912D}"/>
          </ac:picMkLst>
        </pc:picChg>
        <pc:picChg chg="add mod">
          <ac:chgData name="曹 翔" userId="691a1de1942c0dcd" providerId="LiveId" clId="{C92E0166-8251-F944-9587-E7796A71A3A6}" dt="2022-06-03T13:30:09.511" v="441"/>
          <ac:picMkLst>
            <pc:docMk/>
            <pc:sldMk cId="3091914728" sldId="966"/>
            <ac:picMk id="13" creationId="{69010E4B-1FCA-2309-6C4E-522E78B37642}"/>
          </ac:picMkLst>
        </pc:picChg>
      </pc:sldChg>
      <pc:sldChg chg="addSp delSp modSp add mod">
        <pc:chgData name="曹 翔" userId="691a1de1942c0dcd" providerId="LiveId" clId="{C92E0166-8251-F944-9587-E7796A71A3A6}" dt="2022-06-03T13:30:56.938" v="451"/>
        <pc:sldMkLst>
          <pc:docMk/>
          <pc:sldMk cId="1052113752" sldId="967"/>
        </pc:sldMkLst>
        <pc:spChg chg="mod">
          <ac:chgData name="曹 翔" userId="691a1de1942c0dcd" providerId="LiveId" clId="{C92E0166-8251-F944-9587-E7796A71A3A6}" dt="2022-06-03T13:30:56.938" v="451"/>
          <ac:spMkLst>
            <pc:docMk/>
            <pc:sldMk cId="1052113752" sldId="967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3:30:50.289" v="448" actId="478"/>
          <ac:picMkLst>
            <pc:docMk/>
            <pc:sldMk cId="1052113752" sldId="967"/>
            <ac:picMk id="3" creationId="{B999229D-1B51-39BE-1B9A-FF91A54290D6}"/>
          </ac:picMkLst>
        </pc:picChg>
        <pc:picChg chg="add">
          <ac:chgData name="曹 翔" userId="691a1de1942c0dcd" providerId="LiveId" clId="{C92E0166-8251-F944-9587-E7796A71A3A6}" dt="2022-06-03T13:30:50.571" v="449"/>
          <ac:picMkLst>
            <pc:docMk/>
            <pc:sldMk cId="1052113752" sldId="967"/>
            <ac:picMk id="5" creationId="{2D4C0412-ED85-2C46-7F3E-B35B7FA45D42}"/>
          </ac:picMkLst>
        </pc:picChg>
        <pc:picChg chg="del">
          <ac:chgData name="曹 翔" userId="691a1de1942c0dcd" providerId="LiveId" clId="{C92E0166-8251-F944-9587-E7796A71A3A6}" dt="2022-06-03T13:30:52.293" v="450" actId="478"/>
          <ac:picMkLst>
            <pc:docMk/>
            <pc:sldMk cId="1052113752" sldId="967"/>
            <ac:picMk id="13" creationId="{69010E4B-1FCA-2309-6C4E-522E78B37642}"/>
          </ac:picMkLst>
        </pc:picChg>
      </pc:sldChg>
      <pc:sldChg chg="addSp delSp modSp add mod">
        <pc:chgData name="曹 翔" userId="691a1de1942c0dcd" providerId="LiveId" clId="{C92E0166-8251-F944-9587-E7796A71A3A6}" dt="2022-06-03T13:34:50.670" v="560" actId="20577"/>
        <pc:sldMkLst>
          <pc:docMk/>
          <pc:sldMk cId="3206116216" sldId="968"/>
        </pc:sldMkLst>
        <pc:spChg chg="mod">
          <ac:chgData name="曹 翔" userId="691a1de1942c0dcd" providerId="LiveId" clId="{C92E0166-8251-F944-9587-E7796A71A3A6}" dt="2022-06-03T13:34:50.670" v="560" actId="20577"/>
          <ac:spMkLst>
            <pc:docMk/>
            <pc:sldMk cId="3206116216" sldId="968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3T13:33:58.719" v="475" actId="403"/>
          <ac:spMkLst>
            <pc:docMk/>
            <pc:sldMk cId="3206116216" sldId="968"/>
            <ac:spMk id="17" creationId="{00000000-0000-0000-0000-000000000000}"/>
          </ac:spMkLst>
        </pc:spChg>
        <pc:picChg chg="del">
          <ac:chgData name="曹 翔" userId="691a1de1942c0dcd" providerId="LiveId" clId="{C92E0166-8251-F944-9587-E7796A71A3A6}" dt="2022-06-03T13:31:17.597" v="454" actId="478"/>
          <ac:picMkLst>
            <pc:docMk/>
            <pc:sldMk cId="3206116216" sldId="968"/>
            <ac:picMk id="11" creationId="{00000000-0000-0000-0000-000000000000}"/>
          </ac:picMkLst>
        </pc:picChg>
        <pc:picChg chg="add mod">
          <ac:chgData name="曹 翔" userId="691a1de1942c0dcd" providerId="LiveId" clId="{C92E0166-8251-F944-9587-E7796A71A3A6}" dt="2022-06-03T13:31:17.814" v="455"/>
          <ac:picMkLst>
            <pc:docMk/>
            <pc:sldMk cId="3206116216" sldId="968"/>
            <ac:picMk id="12" creationId="{FDBD6066-340D-65F1-16EB-53E24F4FF02B}"/>
          </ac:picMkLst>
        </pc:picChg>
      </pc:sldChg>
      <pc:sldChg chg="addSp delSp modSp add mod">
        <pc:chgData name="曹 翔" userId="691a1de1942c0dcd" providerId="LiveId" clId="{C92E0166-8251-F944-9587-E7796A71A3A6}" dt="2022-06-03T16:50:40.581" v="3019" actId="20577"/>
        <pc:sldMkLst>
          <pc:docMk/>
          <pc:sldMk cId="211140330" sldId="969"/>
        </pc:sldMkLst>
        <pc:spChg chg="del">
          <ac:chgData name="曹 翔" userId="691a1de1942c0dcd" providerId="LiveId" clId="{C92E0166-8251-F944-9587-E7796A71A3A6}" dt="2022-06-03T13:39:04.836" v="628" actId="478"/>
          <ac:spMkLst>
            <pc:docMk/>
            <pc:sldMk cId="211140330" sldId="969"/>
            <ac:spMk id="9" creationId="{00000000-0000-0000-0000-000000000000}"/>
          </ac:spMkLst>
        </pc:spChg>
        <pc:spChg chg="add mod">
          <ac:chgData name="曹 翔" userId="691a1de1942c0dcd" providerId="LiveId" clId="{C92E0166-8251-F944-9587-E7796A71A3A6}" dt="2022-06-03T13:39:05.135" v="629"/>
          <ac:spMkLst>
            <pc:docMk/>
            <pc:sldMk cId="211140330" sldId="969"/>
            <ac:spMk id="11" creationId="{6441D05A-E455-DADB-9AE0-D73938D4E3F0}"/>
          </ac:spMkLst>
        </pc:spChg>
        <pc:spChg chg="mod">
          <ac:chgData name="曹 翔" userId="691a1de1942c0dcd" providerId="LiveId" clId="{C92E0166-8251-F944-9587-E7796A71A3A6}" dt="2022-06-03T16:50:40.581" v="3019" actId="20577"/>
          <ac:spMkLst>
            <pc:docMk/>
            <pc:sldMk cId="211140330" sldId="969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6:45:15.776" v="2826" actId="14100"/>
          <ac:picMkLst>
            <pc:docMk/>
            <pc:sldMk cId="211140330" sldId="969"/>
            <ac:picMk id="3" creationId="{B2440007-560A-18B3-5F8A-A3F3F3CE9687}"/>
          </ac:picMkLst>
        </pc:picChg>
      </pc:sldChg>
      <pc:sldChg chg="add del">
        <pc:chgData name="曹 翔" userId="691a1de1942c0dcd" providerId="LiveId" clId="{C92E0166-8251-F944-9587-E7796A71A3A6}" dt="2022-06-03T13:31:41.082" v="462"/>
        <pc:sldMkLst>
          <pc:docMk/>
          <pc:sldMk cId="3812403067" sldId="969"/>
        </pc:sldMkLst>
      </pc:sldChg>
      <pc:sldChg chg="add del">
        <pc:chgData name="曹 翔" userId="691a1de1942c0dcd" providerId="LiveId" clId="{C92E0166-8251-F944-9587-E7796A71A3A6}" dt="2022-06-03T13:31:38.859" v="460"/>
        <pc:sldMkLst>
          <pc:docMk/>
          <pc:sldMk cId="3985794087" sldId="969"/>
        </pc:sldMkLst>
      </pc:sldChg>
      <pc:sldChg chg="addSp delSp modSp add mod">
        <pc:chgData name="曹 翔" userId="691a1de1942c0dcd" providerId="LiveId" clId="{C92E0166-8251-F944-9587-E7796A71A3A6}" dt="2022-06-03T16:55:26.937" v="3147" actId="1076"/>
        <pc:sldMkLst>
          <pc:docMk/>
          <pc:sldMk cId="769081354" sldId="970"/>
        </pc:sldMkLst>
        <pc:spChg chg="mod">
          <ac:chgData name="曹 翔" userId="691a1de1942c0dcd" providerId="LiveId" clId="{C92E0166-8251-F944-9587-E7796A71A3A6}" dt="2022-06-03T16:55:26.937" v="3147" actId="1076"/>
          <ac:spMkLst>
            <pc:docMk/>
            <pc:sldMk cId="769081354" sldId="970"/>
            <ac:spMk id="2" creationId="{00000000-0000-0000-0000-000000000000}"/>
          </ac:spMkLst>
        </pc:spChg>
        <pc:spChg chg="del">
          <ac:chgData name="曹 翔" userId="691a1de1942c0dcd" providerId="LiveId" clId="{C92E0166-8251-F944-9587-E7796A71A3A6}" dt="2022-06-03T13:39:08.479" v="630" actId="478"/>
          <ac:spMkLst>
            <pc:docMk/>
            <pc:sldMk cId="769081354" sldId="970"/>
            <ac:spMk id="9" creationId="{00000000-0000-0000-0000-000000000000}"/>
          </ac:spMkLst>
        </pc:spChg>
        <pc:spChg chg="add mod">
          <ac:chgData name="曹 翔" userId="691a1de1942c0dcd" providerId="LiveId" clId="{C92E0166-8251-F944-9587-E7796A71A3A6}" dt="2022-06-03T16:53:05.972" v="3116" actId="1076"/>
          <ac:spMkLst>
            <pc:docMk/>
            <pc:sldMk cId="769081354" sldId="970"/>
            <ac:spMk id="12" creationId="{3B286B0B-7D59-0413-E6EF-7426038DCCFB}"/>
          </ac:spMkLst>
        </pc:spChg>
        <pc:spChg chg="add mod">
          <ac:chgData name="曹 翔" userId="691a1de1942c0dcd" providerId="LiveId" clId="{C92E0166-8251-F944-9587-E7796A71A3A6}" dt="2022-06-03T16:53:05.972" v="3116" actId="1076"/>
          <ac:spMkLst>
            <pc:docMk/>
            <pc:sldMk cId="769081354" sldId="970"/>
            <ac:spMk id="13" creationId="{7EA4E929-7CCE-20D6-16DA-B0AFBDFB0F8D}"/>
          </ac:spMkLst>
        </pc:spChg>
        <pc:spChg chg="add mod">
          <ac:chgData name="曹 翔" userId="691a1de1942c0dcd" providerId="LiveId" clId="{C92E0166-8251-F944-9587-E7796A71A3A6}" dt="2022-06-03T13:39:08.688" v="631"/>
          <ac:spMkLst>
            <pc:docMk/>
            <pc:sldMk cId="769081354" sldId="970"/>
            <ac:spMk id="14" creationId="{410F5AAD-8C06-4C16-C170-CB8F1AE233FF}"/>
          </ac:spMkLst>
        </pc:spChg>
        <pc:spChg chg="mod">
          <ac:chgData name="曹 翔" userId="691a1de1942c0dcd" providerId="LiveId" clId="{C92E0166-8251-F944-9587-E7796A71A3A6}" dt="2022-06-03T16:54:11.104" v="3121" actId="1076"/>
          <ac:spMkLst>
            <pc:docMk/>
            <pc:sldMk cId="769081354" sldId="970"/>
            <ac:spMk id="16" creationId="{00000000-0000-0000-0000-000000000000}"/>
          </ac:spMkLst>
        </pc:spChg>
        <pc:graphicFrameChg chg="add mod">
          <ac:chgData name="曹 翔" userId="691a1de1942c0dcd" providerId="LiveId" clId="{C92E0166-8251-F944-9587-E7796A71A3A6}" dt="2022-06-03T16:53:05.972" v="3116" actId="1076"/>
          <ac:graphicFrameMkLst>
            <pc:docMk/>
            <pc:sldMk cId="769081354" sldId="970"/>
            <ac:graphicFrameMk id="11" creationId="{EFBC0271-1927-6C42-AFF4-FA62B5A8A7E6}"/>
          </ac:graphicFrameMkLst>
        </pc:graphicFrameChg>
        <pc:picChg chg="del">
          <ac:chgData name="曹 翔" userId="691a1de1942c0dcd" providerId="LiveId" clId="{C92E0166-8251-F944-9587-E7796A71A3A6}" dt="2022-06-03T13:35:32.803" v="568" actId="478"/>
          <ac:picMkLst>
            <pc:docMk/>
            <pc:sldMk cId="769081354" sldId="970"/>
            <ac:picMk id="3" creationId="{B2440007-560A-18B3-5F8A-A3F3F3CE9687}"/>
          </ac:picMkLst>
        </pc:picChg>
        <pc:picChg chg="add mod">
          <ac:chgData name="曹 翔" userId="691a1de1942c0dcd" providerId="LiveId" clId="{C92E0166-8251-F944-9587-E7796A71A3A6}" dt="2022-06-03T16:51:24.417" v="3041" actId="1076"/>
          <ac:picMkLst>
            <pc:docMk/>
            <pc:sldMk cId="769081354" sldId="970"/>
            <ac:picMk id="5" creationId="{81A13B47-3AEB-5687-8BE3-AAD4DBACC061}"/>
          </ac:picMkLst>
        </pc:picChg>
        <pc:picChg chg="add del mod">
          <ac:chgData name="曹 翔" userId="691a1de1942c0dcd" providerId="LiveId" clId="{C92E0166-8251-F944-9587-E7796A71A3A6}" dt="2022-06-03T16:51:13.878" v="3035" actId="478"/>
          <ac:picMkLst>
            <pc:docMk/>
            <pc:sldMk cId="769081354" sldId="970"/>
            <ac:picMk id="8" creationId="{4BB2CD0A-2240-69D3-6DD7-835AFCF68209}"/>
          </ac:picMkLst>
        </pc:picChg>
        <pc:picChg chg="add del mod">
          <ac:chgData name="曹 翔" userId="691a1de1942c0dcd" providerId="LiveId" clId="{C92E0166-8251-F944-9587-E7796A71A3A6}" dt="2022-06-03T13:35:52.421" v="572" actId="478"/>
          <ac:picMkLst>
            <pc:docMk/>
            <pc:sldMk cId="769081354" sldId="970"/>
            <ac:picMk id="11" creationId="{107874A5-15C5-EBDD-86A5-901D208FDE24}"/>
          </ac:picMkLst>
        </pc:picChg>
        <pc:picChg chg="add del mod">
          <ac:chgData name="曹 翔" userId="691a1de1942c0dcd" providerId="LiveId" clId="{C92E0166-8251-F944-9587-E7796A71A3A6}" dt="2022-06-03T13:36:00.895" v="574" actId="478"/>
          <ac:picMkLst>
            <pc:docMk/>
            <pc:sldMk cId="769081354" sldId="970"/>
            <ac:picMk id="12" creationId="{6820D9BE-A952-CF5B-8AE7-84C429D53836}"/>
          </ac:picMkLst>
        </pc:picChg>
      </pc:sldChg>
      <pc:sldChg chg="addSp delSp modSp add del mod">
        <pc:chgData name="曹 翔" userId="691a1de1942c0dcd" providerId="LiveId" clId="{C92E0166-8251-F944-9587-E7796A71A3A6}" dt="2022-06-03T16:59:25.575" v="3623" actId="2696"/>
        <pc:sldMkLst>
          <pc:docMk/>
          <pc:sldMk cId="2162402206" sldId="971"/>
        </pc:sldMkLst>
        <pc:spChg chg="del">
          <ac:chgData name="曹 翔" userId="691a1de1942c0dcd" providerId="LiveId" clId="{C92E0166-8251-F944-9587-E7796A71A3A6}" dt="2022-06-03T13:39:12.295" v="632" actId="478"/>
          <ac:spMkLst>
            <pc:docMk/>
            <pc:sldMk cId="2162402206" sldId="971"/>
            <ac:spMk id="9" creationId="{00000000-0000-0000-0000-000000000000}"/>
          </ac:spMkLst>
        </pc:spChg>
        <pc:spChg chg="add mod">
          <ac:chgData name="曹 翔" userId="691a1de1942c0dcd" providerId="LiveId" clId="{C92E0166-8251-F944-9587-E7796A71A3A6}" dt="2022-06-03T13:36:37.414" v="583" actId="1076"/>
          <ac:spMkLst>
            <pc:docMk/>
            <pc:sldMk cId="2162402206" sldId="971"/>
            <ac:spMk id="12" creationId="{5F6DC23D-75F8-72BE-0EA0-2D498AB40EA9}"/>
          </ac:spMkLst>
        </pc:spChg>
        <pc:spChg chg="add mod">
          <ac:chgData name="曹 翔" userId="691a1de1942c0dcd" providerId="LiveId" clId="{C92E0166-8251-F944-9587-E7796A71A3A6}" dt="2022-06-03T13:36:37.414" v="583" actId="1076"/>
          <ac:spMkLst>
            <pc:docMk/>
            <pc:sldMk cId="2162402206" sldId="971"/>
            <ac:spMk id="13" creationId="{A9C24F9D-F1E4-0C4F-A157-36B3A3A9E7A9}"/>
          </ac:spMkLst>
        </pc:spChg>
        <pc:spChg chg="add mod">
          <ac:chgData name="曹 翔" userId="691a1de1942c0dcd" providerId="LiveId" clId="{C92E0166-8251-F944-9587-E7796A71A3A6}" dt="2022-06-03T13:39:12.454" v="633"/>
          <ac:spMkLst>
            <pc:docMk/>
            <pc:sldMk cId="2162402206" sldId="971"/>
            <ac:spMk id="14" creationId="{37193CFD-3297-2197-8441-FEAC066AF80A}"/>
          </ac:spMkLst>
        </pc:spChg>
        <pc:spChg chg="mod">
          <ac:chgData name="曹 翔" userId="691a1de1942c0dcd" providerId="LiveId" clId="{C92E0166-8251-F944-9587-E7796A71A3A6}" dt="2022-06-03T16:42:29.741" v="2817" actId="20577"/>
          <ac:spMkLst>
            <pc:docMk/>
            <pc:sldMk cId="2162402206" sldId="971"/>
            <ac:spMk id="16" creationId="{00000000-0000-0000-0000-000000000000}"/>
          </ac:spMkLst>
        </pc:spChg>
        <pc:graphicFrameChg chg="add mod">
          <ac:chgData name="曹 翔" userId="691a1de1942c0dcd" providerId="LiveId" clId="{C92E0166-8251-F944-9587-E7796A71A3A6}" dt="2022-06-03T13:36:37.414" v="583" actId="1076"/>
          <ac:graphicFrameMkLst>
            <pc:docMk/>
            <pc:sldMk cId="2162402206" sldId="971"/>
            <ac:graphicFrameMk id="11" creationId="{7A83C3EB-F7FE-43FA-3742-4AD3C36F20B8}"/>
          </ac:graphicFrameMkLst>
        </pc:graphicFrameChg>
        <pc:picChg chg="del">
          <ac:chgData name="曹 翔" userId="691a1de1942c0dcd" providerId="LiveId" clId="{C92E0166-8251-F944-9587-E7796A71A3A6}" dt="2022-06-03T13:36:26.395" v="581" actId="478"/>
          <ac:picMkLst>
            <pc:docMk/>
            <pc:sldMk cId="2162402206" sldId="971"/>
            <ac:picMk id="5" creationId="{81A13B47-3AEB-5687-8BE3-AAD4DBACC061}"/>
          </ac:picMkLst>
        </pc:picChg>
        <pc:picChg chg="del">
          <ac:chgData name="曹 翔" userId="691a1de1942c0dcd" providerId="LiveId" clId="{C92E0166-8251-F944-9587-E7796A71A3A6}" dt="2022-06-03T13:36:26.395" v="581" actId="478"/>
          <ac:picMkLst>
            <pc:docMk/>
            <pc:sldMk cId="2162402206" sldId="971"/>
            <ac:picMk id="8" creationId="{4BB2CD0A-2240-69D3-6DD7-835AFCF68209}"/>
          </ac:picMkLst>
        </pc:picChg>
      </pc:sldChg>
      <pc:sldChg chg="addSp delSp modSp add del mod">
        <pc:chgData name="曹 翔" userId="691a1de1942c0dcd" providerId="LiveId" clId="{C92E0166-8251-F944-9587-E7796A71A3A6}" dt="2022-06-03T16:59:25.726" v="3624" actId="2696"/>
        <pc:sldMkLst>
          <pc:docMk/>
          <pc:sldMk cId="4050460793" sldId="972"/>
        </pc:sldMkLst>
        <pc:spChg chg="del">
          <ac:chgData name="曹 翔" userId="691a1de1942c0dcd" providerId="LiveId" clId="{C92E0166-8251-F944-9587-E7796A71A3A6}" dt="2022-06-03T13:39:17.061" v="636" actId="478"/>
          <ac:spMkLst>
            <pc:docMk/>
            <pc:sldMk cId="4050460793" sldId="972"/>
            <ac:spMk id="9" creationId="{00000000-0000-0000-0000-000000000000}"/>
          </ac:spMkLst>
        </pc:spChg>
        <pc:spChg chg="add del">
          <ac:chgData name="曹 翔" userId="691a1de1942c0dcd" providerId="LiveId" clId="{C92E0166-8251-F944-9587-E7796A71A3A6}" dt="2022-06-03T13:37:09.824" v="590" actId="478"/>
          <ac:spMkLst>
            <pc:docMk/>
            <pc:sldMk cId="4050460793" sldId="972"/>
            <ac:spMk id="12" creationId="{5F6DC23D-75F8-72BE-0EA0-2D498AB40EA9}"/>
          </ac:spMkLst>
        </pc:spChg>
        <pc:spChg chg="add del">
          <ac:chgData name="曹 翔" userId="691a1de1942c0dcd" providerId="LiveId" clId="{C92E0166-8251-F944-9587-E7796A71A3A6}" dt="2022-06-03T13:37:09.824" v="590" actId="478"/>
          <ac:spMkLst>
            <pc:docMk/>
            <pc:sldMk cId="4050460793" sldId="972"/>
            <ac:spMk id="13" creationId="{A9C24F9D-F1E4-0C4F-A157-36B3A3A9E7A9}"/>
          </ac:spMkLst>
        </pc:spChg>
        <pc:spChg chg="add mod">
          <ac:chgData name="曹 翔" userId="691a1de1942c0dcd" providerId="LiveId" clId="{C92E0166-8251-F944-9587-E7796A71A3A6}" dt="2022-06-03T13:37:17.380" v="592" actId="1076"/>
          <ac:spMkLst>
            <pc:docMk/>
            <pc:sldMk cId="4050460793" sldId="972"/>
            <ac:spMk id="15" creationId="{A2031727-1CAA-0D3E-4BAF-2EA9BA770AC5}"/>
          </ac:spMkLst>
        </pc:spChg>
        <pc:spChg chg="mod">
          <ac:chgData name="曹 翔" userId="691a1de1942c0dcd" providerId="LiveId" clId="{C92E0166-8251-F944-9587-E7796A71A3A6}" dt="2022-06-03T13:37:02.454" v="587" actId="403"/>
          <ac:spMkLst>
            <pc:docMk/>
            <pc:sldMk cId="4050460793" sldId="972"/>
            <ac:spMk id="16" creationId="{00000000-0000-0000-0000-000000000000}"/>
          </ac:spMkLst>
        </pc:spChg>
        <pc:spChg chg="add mod">
          <ac:chgData name="曹 翔" userId="691a1de1942c0dcd" providerId="LiveId" clId="{C92E0166-8251-F944-9587-E7796A71A3A6}" dt="2022-06-03T13:37:17.380" v="592" actId="1076"/>
          <ac:spMkLst>
            <pc:docMk/>
            <pc:sldMk cId="4050460793" sldId="972"/>
            <ac:spMk id="17" creationId="{0D01F59A-0B7C-6C79-C898-25E0A8BA48BE}"/>
          </ac:spMkLst>
        </pc:spChg>
        <pc:spChg chg="add mod">
          <ac:chgData name="曹 翔" userId="691a1de1942c0dcd" providerId="LiveId" clId="{C92E0166-8251-F944-9587-E7796A71A3A6}" dt="2022-06-03T13:37:17.380" v="592" actId="1076"/>
          <ac:spMkLst>
            <pc:docMk/>
            <pc:sldMk cId="4050460793" sldId="972"/>
            <ac:spMk id="18" creationId="{ED00819E-FEDF-E3B8-DA2A-4B3E080638C7}"/>
          </ac:spMkLst>
        </pc:spChg>
        <pc:spChg chg="add del mod">
          <ac:chgData name="曹 翔" userId="691a1de1942c0dcd" providerId="LiveId" clId="{C92E0166-8251-F944-9587-E7796A71A3A6}" dt="2022-06-03T13:39:15.585" v="635"/>
          <ac:spMkLst>
            <pc:docMk/>
            <pc:sldMk cId="4050460793" sldId="972"/>
            <ac:spMk id="19" creationId="{E64E97CC-F3D2-D4BF-31BF-064FBF385A42}"/>
          </ac:spMkLst>
        </pc:spChg>
        <pc:spChg chg="add mod">
          <ac:chgData name="曹 翔" userId="691a1de1942c0dcd" providerId="LiveId" clId="{C92E0166-8251-F944-9587-E7796A71A3A6}" dt="2022-06-03T13:39:17.262" v="637"/>
          <ac:spMkLst>
            <pc:docMk/>
            <pc:sldMk cId="4050460793" sldId="972"/>
            <ac:spMk id="20" creationId="{0F3ACF2E-953D-6C1D-2D1D-C2DDF5B8ABAD}"/>
          </ac:spMkLst>
        </pc:spChg>
        <pc:graphicFrameChg chg="add del">
          <ac:chgData name="曹 翔" userId="691a1de1942c0dcd" providerId="LiveId" clId="{C92E0166-8251-F944-9587-E7796A71A3A6}" dt="2022-06-03T13:37:09.824" v="590" actId="478"/>
          <ac:graphicFrameMkLst>
            <pc:docMk/>
            <pc:sldMk cId="4050460793" sldId="972"/>
            <ac:graphicFrameMk id="11" creationId="{7A83C3EB-F7FE-43FA-3742-4AD3C36F20B8}"/>
          </ac:graphicFrameMkLst>
        </pc:graphicFrameChg>
        <pc:graphicFrameChg chg="add mod">
          <ac:chgData name="曹 翔" userId="691a1de1942c0dcd" providerId="LiveId" clId="{C92E0166-8251-F944-9587-E7796A71A3A6}" dt="2022-06-03T13:37:17.380" v="592" actId="1076"/>
          <ac:graphicFrameMkLst>
            <pc:docMk/>
            <pc:sldMk cId="4050460793" sldId="972"/>
            <ac:graphicFrameMk id="14" creationId="{40CE6E73-1046-119F-AB2C-5B22A3A800A3}"/>
          </ac:graphicFrameMkLst>
        </pc:graphicFrameChg>
      </pc:sldChg>
      <pc:sldChg chg="addSp delSp modSp add del mod">
        <pc:chgData name="曹 翔" userId="691a1de1942c0dcd" providerId="LiveId" clId="{C92E0166-8251-F944-9587-E7796A71A3A6}" dt="2022-06-03T16:59:26.002" v="3625" actId="2696"/>
        <pc:sldMkLst>
          <pc:docMk/>
          <pc:sldMk cId="4263330424" sldId="973"/>
        </pc:sldMkLst>
        <pc:spChg chg="mod">
          <ac:chgData name="曹 翔" userId="691a1de1942c0dcd" providerId="LiveId" clId="{C92E0166-8251-F944-9587-E7796A71A3A6}" dt="2022-06-03T16:45:09.268" v="2824" actId="1076"/>
          <ac:spMkLst>
            <pc:docMk/>
            <pc:sldMk cId="4263330424" sldId="973"/>
            <ac:spMk id="2" creationId="{00000000-0000-0000-0000-000000000000}"/>
          </ac:spMkLst>
        </pc:spChg>
        <pc:spChg chg="del">
          <ac:chgData name="曹 翔" userId="691a1de1942c0dcd" providerId="LiveId" clId="{C92E0166-8251-F944-9587-E7796A71A3A6}" dt="2022-06-03T13:39:19.653" v="638" actId="478"/>
          <ac:spMkLst>
            <pc:docMk/>
            <pc:sldMk cId="4263330424" sldId="973"/>
            <ac:spMk id="9" creationId="{00000000-0000-0000-0000-000000000000}"/>
          </ac:spMkLst>
        </pc:spChg>
        <pc:spChg chg="del">
          <ac:chgData name="曹 翔" userId="691a1de1942c0dcd" providerId="LiveId" clId="{C92E0166-8251-F944-9587-E7796A71A3A6}" dt="2022-06-03T13:37:30.971" v="597" actId="478"/>
          <ac:spMkLst>
            <pc:docMk/>
            <pc:sldMk cId="4263330424" sldId="973"/>
            <ac:spMk id="15" creationId="{A2031727-1CAA-0D3E-4BAF-2EA9BA770AC5}"/>
          </ac:spMkLst>
        </pc:spChg>
        <pc:spChg chg="mod">
          <ac:chgData name="曹 翔" userId="691a1de1942c0dcd" providerId="LiveId" clId="{C92E0166-8251-F944-9587-E7796A71A3A6}" dt="2022-06-03T13:37:52.159" v="608" actId="15"/>
          <ac:spMkLst>
            <pc:docMk/>
            <pc:sldMk cId="4263330424" sldId="973"/>
            <ac:spMk id="16" creationId="{00000000-0000-0000-0000-000000000000}"/>
          </ac:spMkLst>
        </pc:spChg>
        <pc:spChg chg="del">
          <ac:chgData name="曹 翔" userId="691a1de1942c0dcd" providerId="LiveId" clId="{C92E0166-8251-F944-9587-E7796A71A3A6}" dt="2022-06-03T13:37:30.971" v="597" actId="478"/>
          <ac:spMkLst>
            <pc:docMk/>
            <pc:sldMk cId="4263330424" sldId="973"/>
            <ac:spMk id="17" creationId="{0D01F59A-0B7C-6C79-C898-25E0A8BA48BE}"/>
          </ac:spMkLst>
        </pc:spChg>
        <pc:spChg chg="del">
          <ac:chgData name="曹 翔" userId="691a1de1942c0dcd" providerId="LiveId" clId="{C92E0166-8251-F944-9587-E7796A71A3A6}" dt="2022-06-03T13:37:30.971" v="597" actId="478"/>
          <ac:spMkLst>
            <pc:docMk/>
            <pc:sldMk cId="4263330424" sldId="973"/>
            <ac:spMk id="18" creationId="{ED00819E-FEDF-E3B8-DA2A-4B3E080638C7}"/>
          </ac:spMkLst>
        </pc:spChg>
        <pc:spChg chg="add mod">
          <ac:chgData name="曹 翔" userId="691a1de1942c0dcd" providerId="LiveId" clId="{C92E0166-8251-F944-9587-E7796A71A3A6}" dt="2022-06-03T16:45:24.316" v="2836" actId="1036"/>
          <ac:spMkLst>
            <pc:docMk/>
            <pc:sldMk cId="4263330424" sldId="973"/>
            <ac:spMk id="19" creationId="{2AC0D324-2267-F71D-B085-873781EDC243}"/>
          </ac:spMkLst>
        </pc:spChg>
        <pc:spChg chg="add mod">
          <ac:chgData name="曹 翔" userId="691a1de1942c0dcd" providerId="LiveId" clId="{C92E0166-8251-F944-9587-E7796A71A3A6}" dt="2022-06-03T16:45:24.316" v="2836" actId="1036"/>
          <ac:spMkLst>
            <pc:docMk/>
            <pc:sldMk cId="4263330424" sldId="973"/>
            <ac:spMk id="20" creationId="{E298086F-02E0-C676-2891-8A26997D0A31}"/>
          </ac:spMkLst>
        </pc:spChg>
        <pc:spChg chg="add mod">
          <ac:chgData name="曹 翔" userId="691a1de1942c0dcd" providerId="LiveId" clId="{C92E0166-8251-F944-9587-E7796A71A3A6}" dt="2022-06-03T16:45:24.316" v="2836" actId="1036"/>
          <ac:spMkLst>
            <pc:docMk/>
            <pc:sldMk cId="4263330424" sldId="973"/>
            <ac:spMk id="21" creationId="{45A769E3-6BE8-6990-4E40-CA9DBB8ABDA6}"/>
          </ac:spMkLst>
        </pc:spChg>
        <pc:spChg chg="add mod">
          <ac:chgData name="曹 翔" userId="691a1de1942c0dcd" providerId="LiveId" clId="{C92E0166-8251-F944-9587-E7796A71A3A6}" dt="2022-06-03T13:39:19.831" v="639"/>
          <ac:spMkLst>
            <pc:docMk/>
            <pc:sldMk cId="4263330424" sldId="973"/>
            <ac:spMk id="22" creationId="{C29F12B1-A4E7-E040-537F-90EE36098901}"/>
          </ac:spMkLst>
        </pc:spChg>
        <pc:graphicFrameChg chg="add mod">
          <ac:chgData name="曹 翔" userId="691a1de1942c0dcd" providerId="LiveId" clId="{C92E0166-8251-F944-9587-E7796A71A3A6}" dt="2022-06-03T16:45:24.316" v="2836" actId="1036"/>
          <ac:graphicFrameMkLst>
            <pc:docMk/>
            <pc:sldMk cId="4263330424" sldId="973"/>
            <ac:graphicFrameMk id="13" creationId="{F4B7BAF1-9CBA-D333-35D8-AE895F30E713}"/>
          </ac:graphicFrameMkLst>
        </pc:graphicFrameChg>
        <pc:graphicFrameChg chg="del">
          <ac:chgData name="曹 翔" userId="691a1de1942c0dcd" providerId="LiveId" clId="{C92E0166-8251-F944-9587-E7796A71A3A6}" dt="2022-06-03T13:37:30.971" v="597" actId="478"/>
          <ac:graphicFrameMkLst>
            <pc:docMk/>
            <pc:sldMk cId="4263330424" sldId="973"/>
            <ac:graphicFrameMk id="14" creationId="{40CE6E73-1046-119F-AB2C-5B22A3A800A3}"/>
          </ac:graphicFrameMkLst>
        </pc:graphicFrameChg>
      </pc:sldChg>
      <pc:sldChg chg="add del">
        <pc:chgData name="曹 翔" userId="691a1de1942c0dcd" providerId="LiveId" clId="{C92E0166-8251-F944-9587-E7796A71A3A6}" dt="2022-06-03T13:38:06.031" v="611" actId="2696"/>
        <pc:sldMkLst>
          <pc:docMk/>
          <pc:sldMk cId="2519568363" sldId="974"/>
        </pc:sldMkLst>
      </pc:sldChg>
      <pc:sldChg chg="addSp delSp modSp add del mod">
        <pc:chgData name="曹 翔" userId="691a1de1942c0dcd" providerId="LiveId" clId="{C92E0166-8251-F944-9587-E7796A71A3A6}" dt="2022-06-03T16:59:33.631" v="3629" actId="2696"/>
        <pc:sldMkLst>
          <pc:docMk/>
          <pc:sldMk cId="2776349237" sldId="974"/>
        </pc:sldMkLst>
        <pc:spChg chg="del">
          <ac:chgData name="曹 翔" userId="691a1de1942c0dcd" providerId="LiveId" clId="{C92E0166-8251-F944-9587-E7796A71A3A6}" dt="2022-06-03T13:39:22.986" v="640" actId="478"/>
          <ac:spMkLst>
            <pc:docMk/>
            <pc:sldMk cId="2776349237" sldId="974"/>
            <ac:spMk id="9" creationId="{00000000-0000-0000-0000-000000000000}"/>
          </ac:spMkLst>
        </pc:spChg>
        <pc:spChg chg="add mod">
          <ac:chgData name="曹 翔" userId="691a1de1942c0dcd" providerId="LiveId" clId="{C92E0166-8251-F944-9587-E7796A71A3A6}" dt="2022-06-03T13:38:32.465" v="624" actId="1076"/>
          <ac:spMkLst>
            <pc:docMk/>
            <pc:sldMk cId="2776349237" sldId="974"/>
            <ac:spMk id="15" creationId="{C89FEEF8-635D-EE6D-B8E8-04E3601935F4}"/>
          </ac:spMkLst>
        </pc:spChg>
        <pc:spChg chg="mod">
          <ac:chgData name="曹 翔" userId="691a1de1942c0dcd" providerId="LiveId" clId="{C92E0166-8251-F944-9587-E7796A71A3A6}" dt="2022-06-03T13:38:22.862" v="621" actId="15"/>
          <ac:spMkLst>
            <pc:docMk/>
            <pc:sldMk cId="2776349237" sldId="974"/>
            <ac:spMk id="16" creationId="{00000000-0000-0000-0000-000000000000}"/>
          </ac:spMkLst>
        </pc:spChg>
        <pc:spChg chg="add mod">
          <ac:chgData name="曹 翔" userId="691a1de1942c0dcd" providerId="LiveId" clId="{C92E0166-8251-F944-9587-E7796A71A3A6}" dt="2022-06-03T13:38:32.465" v="624" actId="1076"/>
          <ac:spMkLst>
            <pc:docMk/>
            <pc:sldMk cId="2776349237" sldId="974"/>
            <ac:spMk id="17" creationId="{6DEFA017-05C1-6A8A-4589-FB37B17D9F00}"/>
          </ac:spMkLst>
        </pc:spChg>
        <pc:spChg chg="add mod">
          <ac:chgData name="曹 翔" userId="691a1de1942c0dcd" providerId="LiveId" clId="{C92E0166-8251-F944-9587-E7796A71A3A6}" dt="2022-06-03T13:38:32.465" v="624" actId="1076"/>
          <ac:spMkLst>
            <pc:docMk/>
            <pc:sldMk cId="2776349237" sldId="974"/>
            <ac:spMk id="18" creationId="{3A3E822A-1AC3-8E12-0D2C-E1AA4EB1DF5E}"/>
          </ac:spMkLst>
        </pc:spChg>
        <pc:spChg chg="del">
          <ac:chgData name="曹 翔" userId="691a1de1942c0dcd" providerId="LiveId" clId="{C92E0166-8251-F944-9587-E7796A71A3A6}" dt="2022-06-03T13:38:25.466" v="622" actId="478"/>
          <ac:spMkLst>
            <pc:docMk/>
            <pc:sldMk cId="2776349237" sldId="974"/>
            <ac:spMk id="19" creationId="{2AC0D324-2267-F71D-B085-873781EDC243}"/>
          </ac:spMkLst>
        </pc:spChg>
        <pc:spChg chg="del">
          <ac:chgData name="曹 翔" userId="691a1de1942c0dcd" providerId="LiveId" clId="{C92E0166-8251-F944-9587-E7796A71A3A6}" dt="2022-06-03T13:38:25.466" v="622" actId="478"/>
          <ac:spMkLst>
            <pc:docMk/>
            <pc:sldMk cId="2776349237" sldId="974"/>
            <ac:spMk id="20" creationId="{E298086F-02E0-C676-2891-8A26997D0A31}"/>
          </ac:spMkLst>
        </pc:spChg>
        <pc:spChg chg="del">
          <ac:chgData name="曹 翔" userId="691a1de1942c0dcd" providerId="LiveId" clId="{C92E0166-8251-F944-9587-E7796A71A3A6}" dt="2022-06-03T13:38:25.466" v="622" actId="478"/>
          <ac:spMkLst>
            <pc:docMk/>
            <pc:sldMk cId="2776349237" sldId="974"/>
            <ac:spMk id="21" creationId="{45A769E3-6BE8-6990-4E40-CA9DBB8ABDA6}"/>
          </ac:spMkLst>
        </pc:spChg>
        <pc:spChg chg="add mod">
          <ac:chgData name="曹 翔" userId="691a1de1942c0dcd" providerId="LiveId" clId="{C92E0166-8251-F944-9587-E7796A71A3A6}" dt="2022-06-03T13:39:23.175" v="641"/>
          <ac:spMkLst>
            <pc:docMk/>
            <pc:sldMk cId="2776349237" sldId="974"/>
            <ac:spMk id="22" creationId="{B7AE4D06-1536-39ED-19CB-7C004F9C384C}"/>
          </ac:spMkLst>
        </pc:spChg>
        <pc:graphicFrameChg chg="del">
          <ac:chgData name="曹 翔" userId="691a1de1942c0dcd" providerId="LiveId" clId="{C92E0166-8251-F944-9587-E7796A71A3A6}" dt="2022-06-03T13:38:25.466" v="622" actId="478"/>
          <ac:graphicFrameMkLst>
            <pc:docMk/>
            <pc:sldMk cId="2776349237" sldId="974"/>
            <ac:graphicFrameMk id="13" creationId="{F4B7BAF1-9CBA-D333-35D8-AE895F30E713}"/>
          </ac:graphicFrameMkLst>
        </pc:graphicFrameChg>
        <pc:graphicFrameChg chg="add mod">
          <ac:chgData name="曹 翔" userId="691a1de1942c0dcd" providerId="LiveId" clId="{C92E0166-8251-F944-9587-E7796A71A3A6}" dt="2022-06-03T13:38:32.465" v="624" actId="1076"/>
          <ac:graphicFrameMkLst>
            <pc:docMk/>
            <pc:sldMk cId="2776349237" sldId="974"/>
            <ac:graphicFrameMk id="14" creationId="{5DA73987-AB7F-323F-929C-4586321B9679}"/>
          </ac:graphicFrameMkLst>
        </pc:graphicFrameChg>
      </pc:sldChg>
      <pc:sldChg chg="addSp delSp modSp add mod">
        <pc:chgData name="曹 翔" userId="691a1de1942c0dcd" providerId="LiveId" clId="{C92E0166-8251-F944-9587-E7796A71A3A6}" dt="2022-06-03T13:57:12.618" v="778"/>
        <pc:sldMkLst>
          <pc:docMk/>
          <pc:sldMk cId="3816917962" sldId="975"/>
        </pc:sldMkLst>
        <pc:spChg chg="add mod">
          <ac:chgData name="曹 翔" userId="691a1de1942c0dcd" providerId="LiveId" clId="{C92E0166-8251-F944-9587-E7796A71A3A6}" dt="2022-06-03T13:53:44.611" v="701" actId="1076"/>
          <ac:spMkLst>
            <pc:docMk/>
            <pc:sldMk cId="3816917962" sldId="975"/>
            <ac:spMk id="8" creationId="{6569CD9C-7D7C-27FF-F4D8-8217D6E3B840}"/>
          </ac:spMkLst>
        </pc:spChg>
        <pc:spChg chg="add mod">
          <ac:chgData name="曹 翔" userId="691a1de1942c0dcd" providerId="LiveId" clId="{C92E0166-8251-F944-9587-E7796A71A3A6}" dt="2022-06-03T13:41:28.313" v="673" actId="1076"/>
          <ac:spMkLst>
            <pc:docMk/>
            <pc:sldMk cId="3816917962" sldId="975"/>
            <ac:spMk id="11" creationId="{BB5B0003-C337-A970-4ABC-8114BE35CFD1}"/>
          </ac:spMkLst>
        </pc:spChg>
        <pc:spChg chg="add mod">
          <ac:chgData name="曹 翔" userId="691a1de1942c0dcd" providerId="LiveId" clId="{C92E0166-8251-F944-9587-E7796A71A3A6}" dt="2022-06-03T13:57:12.618" v="778"/>
          <ac:spMkLst>
            <pc:docMk/>
            <pc:sldMk cId="3816917962" sldId="975"/>
            <ac:spMk id="12" creationId="{FBA36F7D-0F00-6E05-3746-6A184C96B0BE}"/>
          </ac:spMkLst>
        </pc:spChg>
        <pc:spChg chg="add mod">
          <ac:chgData name="曹 翔" userId="691a1de1942c0dcd" providerId="LiveId" clId="{C92E0166-8251-F944-9587-E7796A71A3A6}" dt="2022-06-03T13:53:54.545" v="704" actId="14100"/>
          <ac:spMkLst>
            <pc:docMk/>
            <pc:sldMk cId="3816917962" sldId="975"/>
            <ac:spMk id="14" creationId="{7804B71F-81AF-D8AC-86F7-5BD427B157FA}"/>
          </ac:spMkLst>
        </pc:spChg>
        <pc:spChg chg="add mod">
          <ac:chgData name="曹 翔" userId="691a1de1942c0dcd" providerId="LiveId" clId="{C92E0166-8251-F944-9587-E7796A71A3A6}" dt="2022-06-03T13:54:01.994" v="707" actId="14100"/>
          <ac:spMkLst>
            <pc:docMk/>
            <pc:sldMk cId="3816917962" sldId="975"/>
            <ac:spMk id="15" creationId="{F53DE742-CA50-31C3-DA73-F2EC6FC75453}"/>
          </ac:spMkLst>
        </pc:spChg>
        <pc:spChg chg="mod">
          <ac:chgData name="曹 翔" userId="691a1de1942c0dcd" providerId="LiveId" clId="{C92E0166-8251-F944-9587-E7796A71A3A6}" dt="2022-06-03T13:40:49.681" v="657" actId="21"/>
          <ac:spMkLst>
            <pc:docMk/>
            <pc:sldMk cId="3816917962" sldId="975"/>
            <ac:spMk id="16" creationId="{00000000-0000-0000-0000-000000000000}"/>
          </ac:spMkLst>
        </pc:spChg>
        <pc:spChg chg="add mod">
          <ac:chgData name="曹 翔" userId="691a1de1942c0dcd" providerId="LiveId" clId="{C92E0166-8251-F944-9587-E7796A71A3A6}" dt="2022-06-03T13:55:26.047" v="729" actId="20577"/>
          <ac:spMkLst>
            <pc:docMk/>
            <pc:sldMk cId="3816917962" sldId="975"/>
            <ac:spMk id="17" creationId="{8DD75BB2-A76B-AE8B-2761-EB9597B57A92}"/>
          </ac:spMkLst>
        </pc:spChg>
        <pc:spChg chg="add mod">
          <ac:chgData name="曹 翔" userId="691a1de1942c0dcd" providerId="LiveId" clId="{C92E0166-8251-F944-9587-E7796A71A3A6}" dt="2022-06-03T13:56:32.340" v="772" actId="1076"/>
          <ac:spMkLst>
            <pc:docMk/>
            <pc:sldMk cId="3816917962" sldId="975"/>
            <ac:spMk id="23" creationId="{AC019521-E6F2-87DC-70DC-58373678B124}"/>
          </ac:spMkLst>
        </pc:spChg>
        <pc:picChg chg="del">
          <ac:chgData name="曹 翔" userId="691a1de1942c0dcd" providerId="LiveId" clId="{C92E0166-8251-F944-9587-E7796A71A3A6}" dt="2022-06-03T13:40:05.377" v="645" actId="478"/>
          <ac:picMkLst>
            <pc:docMk/>
            <pc:sldMk cId="3816917962" sldId="975"/>
            <ac:picMk id="3" creationId="{123547AE-3FF0-D11A-5FDF-5E0194CC4C85}"/>
          </ac:picMkLst>
        </pc:picChg>
        <pc:picChg chg="add mod">
          <ac:chgData name="曹 翔" userId="691a1de1942c0dcd" providerId="LiveId" clId="{C92E0166-8251-F944-9587-E7796A71A3A6}" dt="2022-06-03T13:40:19.712" v="651" actId="1076"/>
          <ac:picMkLst>
            <pc:docMk/>
            <pc:sldMk cId="3816917962" sldId="975"/>
            <ac:picMk id="5" creationId="{4152310F-C39C-2EC8-05FC-AA350C89AAEE}"/>
          </ac:picMkLst>
        </pc:picChg>
        <pc:cxnChg chg="add mod">
          <ac:chgData name="曹 翔" userId="691a1de1942c0dcd" providerId="LiveId" clId="{C92E0166-8251-F944-9587-E7796A71A3A6}" dt="2022-06-03T13:56:56.102" v="775" actId="167"/>
          <ac:cxnSpMkLst>
            <pc:docMk/>
            <pc:sldMk cId="3816917962" sldId="975"/>
            <ac:cxnSpMk id="18" creationId="{3DF2D3C9-5F01-B347-67A6-418020F884D7}"/>
          </ac:cxnSpMkLst>
        </pc:cxnChg>
        <pc:cxnChg chg="add mod">
          <ac:chgData name="曹 翔" userId="691a1de1942c0dcd" providerId="LiveId" clId="{C92E0166-8251-F944-9587-E7796A71A3A6}" dt="2022-06-03T13:57:12.618" v="778"/>
          <ac:cxnSpMkLst>
            <pc:docMk/>
            <pc:sldMk cId="3816917962" sldId="975"/>
            <ac:cxnSpMk id="22" creationId="{4DF18DA4-5B27-AC5F-50E9-66E1B5A6C6C3}"/>
          </ac:cxnSpMkLst>
        </pc:cxnChg>
        <pc:cxnChg chg="add mod">
          <ac:chgData name="曹 翔" userId="691a1de1942c0dcd" providerId="LiveId" clId="{C92E0166-8251-F944-9587-E7796A71A3A6}" dt="2022-06-03T13:56:47.937" v="774" actId="208"/>
          <ac:cxnSpMkLst>
            <pc:docMk/>
            <pc:sldMk cId="3816917962" sldId="975"/>
            <ac:cxnSpMk id="25" creationId="{3F1B1770-D7B8-A011-C869-82A97F3A79A3}"/>
          </ac:cxnSpMkLst>
        </pc:cxnChg>
      </pc:sldChg>
      <pc:sldChg chg="add del">
        <pc:chgData name="曹 翔" userId="691a1de1942c0dcd" providerId="LiveId" clId="{C92E0166-8251-F944-9587-E7796A71A3A6}" dt="2022-06-03T13:38:44.890" v="627"/>
        <pc:sldMkLst>
          <pc:docMk/>
          <pc:sldMk cId="4116224245" sldId="975"/>
        </pc:sldMkLst>
      </pc:sldChg>
      <pc:sldChg chg="addSp delSp modSp add mod">
        <pc:chgData name="曹 翔" userId="691a1de1942c0dcd" providerId="LiveId" clId="{C92E0166-8251-F944-9587-E7796A71A3A6}" dt="2022-06-03T16:47:59.704" v="2841"/>
        <pc:sldMkLst>
          <pc:docMk/>
          <pc:sldMk cId="295549294" sldId="976"/>
        </pc:sldMkLst>
        <pc:spChg chg="del">
          <ac:chgData name="曹 翔" userId="691a1de1942c0dcd" providerId="LiveId" clId="{C92E0166-8251-F944-9587-E7796A71A3A6}" dt="2022-06-03T13:57:53.452" v="785" actId="478"/>
          <ac:spMkLst>
            <pc:docMk/>
            <pc:sldMk cId="295549294" sldId="976"/>
            <ac:spMk id="8" creationId="{6569CD9C-7D7C-27FF-F4D8-8217D6E3B840}"/>
          </ac:spMkLst>
        </pc:spChg>
        <pc:spChg chg="mod">
          <ac:chgData name="曹 翔" userId="691a1de1942c0dcd" providerId="LiveId" clId="{C92E0166-8251-F944-9587-E7796A71A3A6}" dt="2022-06-03T13:57:55.331" v="787" actId="1076"/>
          <ac:spMkLst>
            <pc:docMk/>
            <pc:sldMk cId="295549294" sldId="976"/>
            <ac:spMk id="9" creationId="{00000000-0000-0000-0000-000000000000}"/>
          </ac:spMkLst>
        </pc:spChg>
        <pc:spChg chg="del">
          <ac:chgData name="曹 翔" userId="691a1de1942c0dcd" providerId="LiveId" clId="{C92E0166-8251-F944-9587-E7796A71A3A6}" dt="2022-06-03T13:57:53.452" v="785" actId="478"/>
          <ac:spMkLst>
            <pc:docMk/>
            <pc:sldMk cId="295549294" sldId="976"/>
            <ac:spMk id="11" creationId="{BB5B0003-C337-A970-4ABC-8114BE35CFD1}"/>
          </ac:spMkLst>
        </pc:spChg>
        <pc:spChg chg="del">
          <ac:chgData name="曹 翔" userId="691a1de1942c0dcd" providerId="LiveId" clId="{C92E0166-8251-F944-9587-E7796A71A3A6}" dt="2022-06-03T13:57:56.456" v="788" actId="478"/>
          <ac:spMkLst>
            <pc:docMk/>
            <pc:sldMk cId="295549294" sldId="976"/>
            <ac:spMk id="12" creationId="{FBA36F7D-0F00-6E05-3746-6A184C96B0BE}"/>
          </ac:spMkLst>
        </pc:spChg>
        <pc:spChg chg="del">
          <ac:chgData name="曹 翔" userId="691a1de1942c0dcd" providerId="LiveId" clId="{C92E0166-8251-F944-9587-E7796A71A3A6}" dt="2022-06-03T13:57:53.452" v="785" actId="478"/>
          <ac:spMkLst>
            <pc:docMk/>
            <pc:sldMk cId="295549294" sldId="976"/>
            <ac:spMk id="14" creationId="{7804B71F-81AF-D8AC-86F7-5BD427B157FA}"/>
          </ac:spMkLst>
        </pc:spChg>
        <pc:spChg chg="del">
          <ac:chgData name="曹 翔" userId="691a1de1942c0dcd" providerId="LiveId" clId="{C92E0166-8251-F944-9587-E7796A71A3A6}" dt="2022-06-03T13:57:53.452" v="785" actId="478"/>
          <ac:spMkLst>
            <pc:docMk/>
            <pc:sldMk cId="295549294" sldId="976"/>
            <ac:spMk id="15" creationId="{F53DE742-CA50-31C3-DA73-F2EC6FC75453}"/>
          </ac:spMkLst>
        </pc:spChg>
        <pc:spChg chg="mod">
          <ac:chgData name="曹 翔" userId="691a1de1942c0dcd" providerId="LiveId" clId="{C92E0166-8251-F944-9587-E7796A71A3A6}" dt="2022-06-03T13:57:31.284" v="781"/>
          <ac:spMkLst>
            <pc:docMk/>
            <pc:sldMk cId="295549294" sldId="976"/>
            <ac:spMk id="16" creationId="{00000000-0000-0000-0000-000000000000}"/>
          </ac:spMkLst>
        </pc:spChg>
        <pc:spChg chg="del">
          <ac:chgData name="曹 翔" userId="691a1de1942c0dcd" providerId="LiveId" clId="{C92E0166-8251-F944-9587-E7796A71A3A6}" dt="2022-06-03T13:57:58.361" v="789" actId="478"/>
          <ac:spMkLst>
            <pc:docMk/>
            <pc:sldMk cId="295549294" sldId="976"/>
            <ac:spMk id="17" creationId="{8DD75BB2-A76B-AE8B-2761-EB9597B57A92}"/>
          </ac:spMkLst>
        </pc:spChg>
        <pc:spChg chg="add del mod">
          <ac:chgData name="曹 翔" userId="691a1de1942c0dcd" providerId="LiveId" clId="{C92E0166-8251-F944-9587-E7796A71A3A6}" dt="2022-06-03T13:57:59.821" v="791"/>
          <ac:spMkLst>
            <pc:docMk/>
            <pc:sldMk cId="295549294" sldId="976"/>
            <ac:spMk id="20" creationId="{C3E08859-011A-6C56-505F-EA3CEC64A8FC}"/>
          </ac:spMkLst>
        </pc:spChg>
        <pc:spChg chg="del">
          <ac:chgData name="曹 翔" userId="691a1de1942c0dcd" providerId="LiveId" clId="{C92E0166-8251-F944-9587-E7796A71A3A6}" dt="2022-06-03T13:57:53.452" v="785" actId="478"/>
          <ac:spMkLst>
            <pc:docMk/>
            <pc:sldMk cId="295549294" sldId="976"/>
            <ac:spMk id="23" creationId="{AC019521-E6F2-87DC-70DC-58373678B124}"/>
          </ac:spMkLst>
        </pc:spChg>
        <pc:picChg chg="add mod">
          <ac:chgData name="曹 翔" userId="691a1de1942c0dcd" providerId="LiveId" clId="{C92E0166-8251-F944-9587-E7796A71A3A6}" dt="2022-06-03T16:47:58.135" v="2839" actId="14100"/>
          <ac:picMkLst>
            <pc:docMk/>
            <pc:sldMk cId="295549294" sldId="976"/>
            <ac:picMk id="3" creationId="{A47C166A-0F02-FEE5-DBB7-FD4D48A804F6}"/>
          </ac:picMkLst>
        </pc:picChg>
        <pc:picChg chg="del">
          <ac:chgData name="曹 翔" userId="691a1de1942c0dcd" providerId="LiveId" clId="{C92E0166-8251-F944-9587-E7796A71A3A6}" dt="2022-06-03T13:57:53.452" v="785" actId="478"/>
          <ac:picMkLst>
            <pc:docMk/>
            <pc:sldMk cId="295549294" sldId="976"/>
            <ac:picMk id="5" creationId="{4152310F-C39C-2EC8-05FC-AA350C89AAEE}"/>
          </ac:picMkLst>
        </pc:picChg>
        <pc:picChg chg="add mod">
          <ac:chgData name="曹 翔" userId="691a1de1942c0dcd" providerId="LiveId" clId="{C92E0166-8251-F944-9587-E7796A71A3A6}" dt="2022-06-03T16:47:59.704" v="2841"/>
          <ac:picMkLst>
            <pc:docMk/>
            <pc:sldMk cId="295549294" sldId="976"/>
            <ac:picMk id="11" creationId="{F52406BA-E05A-7CBD-23F1-2797ECFD2D74}"/>
          </ac:picMkLst>
        </pc:picChg>
        <pc:cxnChg chg="del mod">
          <ac:chgData name="曹 翔" userId="691a1de1942c0dcd" providerId="LiveId" clId="{C92E0166-8251-F944-9587-E7796A71A3A6}" dt="2022-06-03T13:57:56.456" v="788" actId="478"/>
          <ac:cxnSpMkLst>
            <pc:docMk/>
            <pc:sldMk cId="295549294" sldId="976"/>
            <ac:cxnSpMk id="18" creationId="{3DF2D3C9-5F01-B347-67A6-418020F884D7}"/>
          </ac:cxnSpMkLst>
        </pc:cxnChg>
        <pc:cxnChg chg="del mod">
          <ac:chgData name="曹 翔" userId="691a1de1942c0dcd" providerId="LiveId" clId="{C92E0166-8251-F944-9587-E7796A71A3A6}" dt="2022-06-03T13:57:53.452" v="785" actId="478"/>
          <ac:cxnSpMkLst>
            <pc:docMk/>
            <pc:sldMk cId="295549294" sldId="976"/>
            <ac:cxnSpMk id="22" creationId="{4DF18DA4-5B27-AC5F-50E9-66E1B5A6C6C3}"/>
          </ac:cxnSpMkLst>
        </pc:cxnChg>
        <pc:cxnChg chg="del mod">
          <ac:chgData name="曹 翔" userId="691a1de1942c0dcd" providerId="LiveId" clId="{C92E0166-8251-F944-9587-E7796A71A3A6}" dt="2022-06-03T13:57:53.452" v="785" actId="478"/>
          <ac:cxnSpMkLst>
            <pc:docMk/>
            <pc:sldMk cId="295549294" sldId="976"/>
            <ac:cxnSpMk id="25" creationId="{3F1B1770-D7B8-A011-C869-82A97F3A79A3}"/>
          </ac:cxnSpMkLst>
        </pc:cxnChg>
      </pc:sldChg>
      <pc:sldChg chg="addSp delSp modSp add del mod">
        <pc:chgData name="曹 翔" userId="691a1de1942c0dcd" providerId="LiveId" clId="{C92E0166-8251-F944-9587-E7796A71A3A6}" dt="2022-06-03T16:48:11.534" v="2843" actId="14100"/>
        <pc:sldMkLst>
          <pc:docMk/>
          <pc:sldMk cId="705505533" sldId="977"/>
        </pc:sldMkLst>
        <pc:picChg chg="add del">
          <ac:chgData name="曹 翔" userId="691a1de1942c0dcd" providerId="LiveId" clId="{C92E0166-8251-F944-9587-E7796A71A3A6}" dt="2022-06-03T13:58:46.875" v="814" actId="478"/>
          <ac:picMkLst>
            <pc:docMk/>
            <pc:sldMk cId="705505533" sldId="977"/>
            <ac:picMk id="3" creationId="{A47C166A-0F02-FEE5-DBB7-FD4D48A804F6}"/>
          </ac:picMkLst>
        </pc:picChg>
        <pc:picChg chg="add del mod">
          <ac:chgData name="曹 翔" userId="691a1de1942c0dcd" providerId="LiveId" clId="{C92E0166-8251-F944-9587-E7796A71A3A6}" dt="2022-06-03T16:48:11.534" v="2843" actId="14100"/>
          <ac:picMkLst>
            <pc:docMk/>
            <pc:sldMk cId="705505533" sldId="977"/>
            <ac:picMk id="5" creationId="{45F5110D-B406-5C69-B10D-976046A45369}"/>
          </ac:picMkLst>
        </pc:picChg>
      </pc:sldChg>
      <pc:sldChg chg="addSp delSp modSp add mod modNotesTx">
        <pc:chgData name="曹 翔" userId="691a1de1942c0dcd" providerId="LiveId" clId="{C92E0166-8251-F944-9587-E7796A71A3A6}" dt="2022-06-03T17:10:15.294" v="4133" actId="20577"/>
        <pc:sldMkLst>
          <pc:docMk/>
          <pc:sldMk cId="797641642" sldId="978"/>
        </pc:sldMkLst>
        <pc:spChg chg="mod">
          <ac:chgData name="曹 翔" userId="691a1de1942c0dcd" providerId="LiveId" clId="{C92E0166-8251-F944-9587-E7796A71A3A6}" dt="2022-06-03T17:02:33.659" v="3748" actId="20577"/>
          <ac:spMkLst>
            <pc:docMk/>
            <pc:sldMk cId="797641642" sldId="978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00:00.853" v="824" actId="478"/>
          <ac:picMkLst>
            <pc:docMk/>
            <pc:sldMk cId="797641642" sldId="978"/>
            <ac:picMk id="5" creationId="{45F5110D-B406-5C69-B10D-976046A45369}"/>
          </ac:picMkLst>
        </pc:picChg>
        <pc:picChg chg="add mod">
          <ac:chgData name="曹 翔" userId="691a1de1942c0dcd" providerId="LiveId" clId="{C92E0166-8251-F944-9587-E7796A71A3A6}" dt="2022-06-03T14:00:03.219" v="826" actId="1076"/>
          <ac:picMkLst>
            <pc:docMk/>
            <pc:sldMk cId="797641642" sldId="978"/>
            <ac:picMk id="11" creationId="{E4977AD4-C3F8-1A60-3E09-AE542EF643C1}"/>
          </ac:picMkLst>
        </pc:picChg>
      </pc:sldChg>
      <pc:sldChg chg="addSp delSp modSp add mod modNotesTx">
        <pc:chgData name="曹 翔" userId="691a1de1942c0dcd" providerId="LiveId" clId="{C92E0166-8251-F944-9587-E7796A71A3A6}" dt="2022-06-03T17:02:35.919" v="3749"/>
        <pc:sldMkLst>
          <pc:docMk/>
          <pc:sldMk cId="1138357387" sldId="979"/>
        </pc:sldMkLst>
        <pc:spChg chg="mod">
          <ac:chgData name="曹 翔" userId="691a1de1942c0dcd" providerId="LiveId" clId="{C92E0166-8251-F944-9587-E7796A71A3A6}" dt="2022-06-03T17:02:35.919" v="3749"/>
          <ac:spMkLst>
            <pc:docMk/>
            <pc:sldMk cId="1138357387" sldId="979"/>
            <ac:spMk id="16" creationId="{00000000-0000-0000-0000-000000000000}"/>
          </ac:spMkLst>
        </pc:spChg>
        <pc:picChg chg="add">
          <ac:chgData name="曹 翔" userId="691a1de1942c0dcd" providerId="LiveId" clId="{C92E0166-8251-F944-9587-E7796A71A3A6}" dt="2022-06-03T14:00:30.533" v="830"/>
          <ac:picMkLst>
            <pc:docMk/>
            <pc:sldMk cId="1138357387" sldId="979"/>
            <ac:picMk id="3" creationId="{EC62822A-C083-C763-1607-5D0EB91AB124}"/>
          </ac:picMkLst>
        </pc:picChg>
        <pc:picChg chg="del">
          <ac:chgData name="曹 翔" userId="691a1de1942c0dcd" providerId="LiveId" clId="{C92E0166-8251-F944-9587-E7796A71A3A6}" dt="2022-06-03T14:00:20.004" v="829" actId="478"/>
          <ac:picMkLst>
            <pc:docMk/>
            <pc:sldMk cId="1138357387" sldId="979"/>
            <ac:picMk id="11" creationId="{E4977AD4-C3F8-1A60-3E09-AE542EF643C1}"/>
          </ac:picMkLst>
        </pc:picChg>
      </pc:sldChg>
      <pc:sldChg chg="add del">
        <pc:chgData name="曹 翔" userId="691a1de1942c0dcd" providerId="LiveId" clId="{C92E0166-8251-F944-9587-E7796A71A3A6}" dt="2022-06-03T14:02:52.899" v="912" actId="2696"/>
        <pc:sldMkLst>
          <pc:docMk/>
          <pc:sldMk cId="1853467650" sldId="980"/>
        </pc:sldMkLst>
      </pc:sldChg>
      <pc:sldChg chg="addSp delSp modSp add mod">
        <pc:chgData name="曹 翔" userId="691a1de1942c0dcd" providerId="LiveId" clId="{C92E0166-8251-F944-9587-E7796A71A3A6}" dt="2022-06-03T17:11:07.237" v="4259" actId="20577"/>
        <pc:sldMkLst>
          <pc:docMk/>
          <pc:sldMk cId="422728071" sldId="981"/>
        </pc:sldMkLst>
        <pc:spChg chg="mod">
          <ac:chgData name="曹 翔" userId="691a1de1942c0dcd" providerId="LiveId" clId="{C92E0166-8251-F944-9587-E7796A71A3A6}" dt="2022-06-03T17:11:07.237" v="4259" actId="20577"/>
          <ac:spMkLst>
            <pc:docMk/>
            <pc:sldMk cId="422728071" sldId="981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03:05.544" v="914" actId="478"/>
          <ac:picMkLst>
            <pc:docMk/>
            <pc:sldMk cId="422728071" sldId="981"/>
            <ac:picMk id="3" creationId="{B2440007-560A-18B3-5F8A-A3F3F3CE9687}"/>
          </ac:picMkLst>
        </pc:picChg>
        <pc:picChg chg="add mod">
          <ac:chgData name="曹 翔" userId="691a1de1942c0dcd" providerId="LiveId" clId="{C92E0166-8251-F944-9587-E7796A71A3A6}" dt="2022-06-03T17:10:41.004" v="4158" actId="1076"/>
          <ac:picMkLst>
            <pc:docMk/>
            <pc:sldMk cId="422728071" sldId="981"/>
            <ac:picMk id="5" creationId="{C1C88585-3988-ADFE-0689-E4F52B81D9D3}"/>
          </ac:picMkLst>
        </pc:picChg>
      </pc:sldChg>
      <pc:sldChg chg="add del">
        <pc:chgData name="曹 翔" userId="691a1de1942c0dcd" providerId="LiveId" clId="{C92E0166-8251-F944-9587-E7796A71A3A6}" dt="2022-06-03T14:03:57.647" v="919" actId="2696"/>
        <pc:sldMkLst>
          <pc:docMk/>
          <pc:sldMk cId="263526704" sldId="982"/>
        </pc:sldMkLst>
      </pc:sldChg>
      <pc:sldChg chg="addSp delSp modSp add mod modNotesTx">
        <pc:chgData name="曹 翔" userId="691a1de1942c0dcd" providerId="LiveId" clId="{C92E0166-8251-F944-9587-E7796A71A3A6}" dt="2022-06-03T17:13:19.848" v="4397" actId="20577"/>
        <pc:sldMkLst>
          <pc:docMk/>
          <pc:sldMk cId="1615003169" sldId="983"/>
        </pc:sldMkLst>
        <pc:spChg chg="del">
          <ac:chgData name="曹 翔" userId="691a1de1942c0dcd" providerId="LiveId" clId="{C92E0166-8251-F944-9587-E7796A71A3A6}" dt="2022-06-03T14:04:08.495" v="922" actId="478"/>
          <ac:spMkLst>
            <pc:docMk/>
            <pc:sldMk cId="1615003169" sldId="983"/>
            <ac:spMk id="8" creationId="{6569CD9C-7D7C-27FF-F4D8-8217D6E3B840}"/>
          </ac:spMkLst>
        </pc:spChg>
        <pc:spChg chg="del">
          <ac:chgData name="曹 翔" userId="691a1de1942c0dcd" providerId="LiveId" clId="{C92E0166-8251-F944-9587-E7796A71A3A6}" dt="2022-06-03T14:04:08.495" v="922" actId="478"/>
          <ac:spMkLst>
            <pc:docMk/>
            <pc:sldMk cId="1615003169" sldId="983"/>
            <ac:spMk id="11" creationId="{BB5B0003-C337-A970-4ABC-8114BE35CFD1}"/>
          </ac:spMkLst>
        </pc:spChg>
        <pc:spChg chg="del">
          <ac:chgData name="曹 翔" userId="691a1de1942c0dcd" providerId="LiveId" clId="{C92E0166-8251-F944-9587-E7796A71A3A6}" dt="2022-06-03T14:04:08.495" v="922" actId="478"/>
          <ac:spMkLst>
            <pc:docMk/>
            <pc:sldMk cId="1615003169" sldId="983"/>
            <ac:spMk id="12" creationId="{FBA36F7D-0F00-6E05-3746-6A184C96B0BE}"/>
          </ac:spMkLst>
        </pc:spChg>
        <pc:spChg chg="del">
          <ac:chgData name="曹 翔" userId="691a1de1942c0dcd" providerId="LiveId" clId="{C92E0166-8251-F944-9587-E7796A71A3A6}" dt="2022-06-03T14:04:08.495" v="922" actId="478"/>
          <ac:spMkLst>
            <pc:docMk/>
            <pc:sldMk cId="1615003169" sldId="983"/>
            <ac:spMk id="14" creationId="{7804B71F-81AF-D8AC-86F7-5BD427B157FA}"/>
          </ac:spMkLst>
        </pc:spChg>
        <pc:spChg chg="del">
          <ac:chgData name="曹 翔" userId="691a1de1942c0dcd" providerId="LiveId" clId="{C92E0166-8251-F944-9587-E7796A71A3A6}" dt="2022-06-03T14:04:08.495" v="922" actId="478"/>
          <ac:spMkLst>
            <pc:docMk/>
            <pc:sldMk cId="1615003169" sldId="983"/>
            <ac:spMk id="15" creationId="{F53DE742-CA50-31C3-DA73-F2EC6FC75453}"/>
          </ac:spMkLst>
        </pc:spChg>
        <pc:spChg chg="mod">
          <ac:chgData name="曹 翔" userId="691a1de1942c0dcd" providerId="LiveId" clId="{C92E0166-8251-F944-9587-E7796A71A3A6}" dt="2022-06-03T14:03:59.987" v="920"/>
          <ac:spMkLst>
            <pc:docMk/>
            <pc:sldMk cId="1615003169" sldId="983"/>
            <ac:spMk id="16" creationId="{00000000-0000-0000-0000-000000000000}"/>
          </ac:spMkLst>
        </pc:spChg>
        <pc:spChg chg="del">
          <ac:chgData name="曹 翔" userId="691a1de1942c0dcd" providerId="LiveId" clId="{C92E0166-8251-F944-9587-E7796A71A3A6}" dt="2022-06-03T14:04:08.495" v="922" actId="478"/>
          <ac:spMkLst>
            <pc:docMk/>
            <pc:sldMk cId="1615003169" sldId="983"/>
            <ac:spMk id="17" creationId="{8DD75BB2-A76B-AE8B-2761-EB9597B57A92}"/>
          </ac:spMkLst>
        </pc:spChg>
        <pc:spChg chg="add del mod">
          <ac:chgData name="曹 翔" userId="691a1de1942c0dcd" providerId="LiveId" clId="{C92E0166-8251-F944-9587-E7796A71A3A6}" dt="2022-06-03T14:04:10.150" v="924"/>
          <ac:spMkLst>
            <pc:docMk/>
            <pc:sldMk cId="1615003169" sldId="983"/>
            <ac:spMk id="21" creationId="{1209A2B3-E47A-9D26-54EF-074F180F5CFA}"/>
          </ac:spMkLst>
        </pc:spChg>
        <pc:spChg chg="del">
          <ac:chgData name="曹 翔" userId="691a1de1942c0dcd" providerId="LiveId" clId="{C92E0166-8251-F944-9587-E7796A71A3A6}" dt="2022-06-03T14:04:08.495" v="922" actId="478"/>
          <ac:spMkLst>
            <pc:docMk/>
            <pc:sldMk cId="1615003169" sldId="983"/>
            <ac:spMk id="23" creationId="{AC019521-E6F2-87DC-70DC-58373678B124}"/>
          </ac:spMkLst>
        </pc:spChg>
        <pc:spChg chg="add del mod">
          <ac:chgData name="曹 翔" userId="691a1de1942c0dcd" providerId="LiveId" clId="{C92E0166-8251-F944-9587-E7796A71A3A6}" dt="2022-06-03T14:04:10.150" v="924"/>
          <ac:spMkLst>
            <pc:docMk/>
            <pc:sldMk cId="1615003169" sldId="983"/>
            <ac:spMk id="24" creationId="{39627F35-7A88-7CF1-E912-71B60C09B591}"/>
          </ac:spMkLst>
        </pc:spChg>
        <pc:spChg chg="add del mod">
          <ac:chgData name="曹 翔" userId="691a1de1942c0dcd" providerId="LiveId" clId="{C92E0166-8251-F944-9587-E7796A71A3A6}" dt="2022-06-03T14:04:10.150" v="924"/>
          <ac:spMkLst>
            <pc:docMk/>
            <pc:sldMk cId="1615003169" sldId="983"/>
            <ac:spMk id="26" creationId="{864AB208-BCBA-FA9D-6432-82906247EA54}"/>
          </ac:spMkLst>
        </pc:spChg>
        <pc:spChg chg="add del mod">
          <ac:chgData name="曹 翔" userId="691a1de1942c0dcd" providerId="LiveId" clId="{C92E0166-8251-F944-9587-E7796A71A3A6}" dt="2022-06-03T14:04:10.150" v="924"/>
          <ac:spMkLst>
            <pc:docMk/>
            <pc:sldMk cId="1615003169" sldId="983"/>
            <ac:spMk id="27" creationId="{FD08B6D7-865B-B62C-4CEF-AD3A7F39BE32}"/>
          </ac:spMkLst>
        </pc:spChg>
        <pc:spChg chg="add del mod">
          <ac:chgData name="曹 翔" userId="691a1de1942c0dcd" providerId="LiveId" clId="{C92E0166-8251-F944-9587-E7796A71A3A6}" dt="2022-06-03T14:04:10.150" v="924"/>
          <ac:spMkLst>
            <pc:docMk/>
            <pc:sldMk cId="1615003169" sldId="983"/>
            <ac:spMk id="28" creationId="{3CB5E2A7-538F-4950-BEEB-6457D222ECEE}"/>
          </ac:spMkLst>
        </pc:spChg>
        <pc:spChg chg="add del mod">
          <ac:chgData name="曹 翔" userId="691a1de1942c0dcd" providerId="LiveId" clId="{C92E0166-8251-F944-9587-E7796A71A3A6}" dt="2022-06-03T14:04:10.150" v="924"/>
          <ac:spMkLst>
            <pc:docMk/>
            <pc:sldMk cId="1615003169" sldId="983"/>
            <ac:spMk id="29" creationId="{4A015088-AE24-AD9E-72C2-9A9AA48EDB4B}"/>
          </ac:spMkLst>
        </pc:spChg>
        <pc:spChg chg="add del mod">
          <ac:chgData name="曹 翔" userId="691a1de1942c0dcd" providerId="LiveId" clId="{C92E0166-8251-F944-9587-E7796A71A3A6}" dt="2022-06-03T14:04:10.150" v="924"/>
          <ac:spMkLst>
            <pc:docMk/>
            <pc:sldMk cId="1615003169" sldId="983"/>
            <ac:spMk id="31" creationId="{56C2E118-103A-63C8-BD4A-4E674043AFBC}"/>
          </ac:spMkLst>
        </pc:spChg>
        <pc:picChg chg="add mod">
          <ac:chgData name="曹 翔" userId="691a1de1942c0dcd" providerId="LiveId" clId="{C92E0166-8251-F944-9587-E7796A71A3A6}" dt="2022-06-03T14:04:44.186" v="935" actId="1036"/>
          <ac:picMkLst>
            <pc:docMk/>
            <pc:sldMk cId="1615003169" sldId="983"/>
            <ac:picMk id="3" creationId="{A559A43D-83E8-3FD2-EF46-01A1F2BEF442}"/>
          </ac:picMkLst>
        </pc:picChg>
        <pc:picChg chg="del">
          <ac:chgData name="曹 翔" userId="691a1de1942c0dcd" providerId="LiveId" clId="{C92E0166-8251-F944-9587-E7796A71A3A6}" dt="2022-06-03T14:04:07.020" v="921" actId="478"/>
          <ac:picMkLst>
            <pc:docMk/>
            <pc:sldMk cId="1615003169" sldId="983"/>
            <ac:picMk id="5" creationId="{4152310F-C39C-2EC8-05FC-AA350C89AAEE}"/>
          </ac:picMkLst>
        </pc:picChg>
        <pc:picChg chg="add del mod">
          <ac:chgData name="曹 翔" userId="691a1de1942c0dcd" providerId="LiveId" clId="{C92E0166-8251-F944-9587-E7796A71A3A6}" dt="2022-06-03T14:04:23.855" v="926" actId="478"/>
          <ac:picMkLst>
            <pc:docMk/>
            <pc:sldMk cId="1615003169" sldId="983"/>
            <ac:picMk id="33" creationId="{FE0082A3-E851-78FC-100C-0E54CDC8431C}"/>
          </ac:picMkLst>
        </pc:picChg>
        <pc:cxnChg chg="del mod">
          <ac:chgData name="曹 翔" userId="691a1de1942c0dcd" providerId="LiveId" clId="{C92E0166-8251-F944-9587-E7796A71A3A6}" dt="2022-06-03T14:04:08.495" v="922" actId="478"/>
          <ac:cxnSpMkLst>
            <pc:docMk/>
            <pc:sldMk cId="1615003169" sldId="983"/>
            <ac:cxnSpMk id="18" creationId="{3DF2D3C9-5F01-B347-67A6-418020F884D7}"/>
          </ac:cxnSpMkLst>
        </pc:cxnChg>
        <pc:cxnChg chg="add del mod">
          <ac:chgData name="曹 翔" userId="691a1de1942c0dcd" providerId="LiveId" clId="{C92E0166-8251-F944-9587-E7796A71A3A6}" dt="2022-06-03T14:04:10.150" v="924"/>
          <ac:cxnSpMkLst>
            <pc:docMk/>
            <pc:sldMk cId="1615003169" sldId="983"/>
            <ac:cxnSpMk id="20" creationId="{7B472455-7FDB-E352-6C0D-B6B088D18708}"/>
          </ac:cxnSpMkLst>
        </pc:cxnChg>
        <pc:cxnChg chg="del mod">
          <ac:chgData name="曹 翔" userId="691a1de1942c0dcd" providerId="LiveId" clId="{C92E0166-8251-F944-9587-E7796A71A3A6}" dt="2022-06-03T14:04:08.495" v="922" actId="478"/>
          <ac:cxnSpMkLst>
            <pc:docMk/>
            <pc:sldMk cId="1615003169" sldId="983"/>
            <ac:cxnSpMk id="22" creationId="{4DF18DA4-5B27-AC5F-50E9-66E1B5A6C6C3}"/>
          </ac:cxnSpMkLst>
        </pc:cxnChg>
        <pc:cxnChg chg="del mod">
          <ac:chgData name="曹 翔" userId="691a1de1942c0dcd" providerId="LiveId" clId="{C92E0166-8251-F944-9587-E7796A71A3A6}" dt="2022-06-03T14:04:08.495" v="922" actId="478"/>
          <ac:cxnSpMkLst>
            <pc:docMk/>
            <pc:sldMk cId="1615003169" sldId="983"/>
            <ac:cxnSpMk id="25" creationId="{3F1B1770-D7B8-A011-C869-82A97F3A79A3}"/>
          </ac:cxnSpMkLst>
        </pc:cxnChg>
        <pc:cxnChg chg="add del mod">
          <ac:chgData name="曹 翔" userId="691a1de1942c0dcd" providerId="LiveId" clId="{C92E0166-8251-F944-9587-E7796A71A3A6}" dt="2022-06-03T14:04:10.150" v="924"/>
          <ac:cxnSpMkLst>
            <pc:docMk/>
            <pc:sldMk cId="1615003169" sldId="983"/>
            <ac:cxnSpMk id="30" creationId="{61DCA937-9875-A291-BD2E-A9ECE2AB7DF9}"/>
          </ac:cxnSpMkLst>
        </pc:cxnChg>
        <pc:cxnChg chg="add del mod">
          <ac:chgData name="曹 翔" userId="691a1de1942c0dcd" providerId="LiveId" clId="{C92E0166-8251-F944-9587-E7796A71A3A6}" dt="2022-06-03T14:04:10.150" v="924"/>
          <ac:cxnSpMkLst>
            <pc:docMk/>
            <pc:sldMk cId="1615003169" sldId="983"/>
            <ac:cxnSpMk id="32" creationId="{F66B2C5F-0DB6-D4B1-B1D7-8E45ACEE6200}"/>
          </ac:cxnSpMkLst>
        </pc:cxnChg>
      </pc:sldChg>
      <pc:sldChg chg="addSp delSp modSp add mod">
        <pc:chgData name="曹 翔" userId="691a1de1942c0dcd" providerId="LiveId" clId="{C92E0166-8251-F944-9587-E7796A71A3A6}" dt="2022-06-04T05:54:07.401" v="8446" actId="404"/>
        <pc:sldMkLst>
          <pc:docMk/>
          <pc:sldMk cId="1010676101" sldId="984"/>
        </pc:sldMkLst>
        <pc:spChg chg="mod">
          <ac:chgData name="曹 翔" userId="691a1de1942c0dcd" providerId="LiveId" clId="{C92E0166-8251-F944-9587-E7796A71A3A6}" dt="2022-06-03T14:02:44.191" v="910"/>
          <ac:spMkLst>
            <pc:docMk/>
            <pc:sldMk cId="1010676101" sldId="984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4T05:54:07.401" v="8446" actId="404"/>
          <ac:spMkLst>
            <pc:docMk/>
            <pc:sldMk cId="1010676101" sldId="984"/>
            <ac:spMk id="17" creationId="{00000000-0000-0000-0000-000000000000}"/>
          </ac:spMkLst>
        </pc:spChg>
        <pc:picChg chg="add mod">
          <ac:chgData name="曹 翔" userId="691a1de1942c0dcd" providerId="LiveId" clId="{C92E0166-8251-F944-9587-E7796A71A3A6}" dt="2022-06-03T14:02:39.969" v="909"/>
          <ac:picMkLst>
            <pc:docMk/>
            <pc:sldMk cId="1010676101" sldId="984"/>
            <ac:picMk id="11" creationId="{D3BBAEFC-7C67-72AE-2C74-D26C3B79C88F}"/>
          </ac:picMkLst>
        </pc:picChg>
        <pc:picChg chg="del">
          <ac:chgData name="曹 翔" userId="691a1de1942c0dcd" providerId="LiveId" clId="{C92E0166-8251-F944-9587-E7796A71A3A6}" dt="2022-06-03T14:02:39.686" v="908" actId="478"/>
          <ac:picMkLst>
            <pc:docMk/>
            <pc:sldMk cId="1010676101" sldId="984"/>
            <ac:picMk id="12" creationId="{FDBD6066-340D-65F1-16EB-53E24F4FF02B}"/>
          </ac:picMkLst>
        </pc:picChg>
      </pc:sldChg>
      <pc:sldChg chg="addSp delSp modSp add mod modNotesTx">
        <pc:chgData name="曹 翔" userId="691a1de1942c0dcd" providerId="LiveId" clId="{C92E0166-8251-F944-9587-E7796A71A3A6}" dt="2022-06-04T05:55:36.300" v="8448" actId="1076"/>
        <pc:sldMkLst>
          <pc:docMk/>
          <pc:sldMk cId="2990644683" sldId="985"/>
        </pc:sldMkLst>
        <pc:spChg chg="mod">
          <ac:chgData name="曹 翔" userId="691a1de1942c0dcd" providerId="LiveId" clId="{C92E0166-8251-F944-9587-E7796A71A3A6}" dt="2022-06-03T17:13:45.463" v="4406" actId="20577"/>
          <ac:spMkLst>
            <pc:docMk/>
            <pc:sldMk cId="2990644683" sldId="985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05:02.928" v="941" actId="478"/>
          <ac:picMkLst>
            <pc:docMk/>
            <pc:sldMk cId="2990644683" sldId="985"/>
            <ac:picMk id="3" creationId="{A559A43D-83E8-3FD2-EF46-01A1F2BEF442}"/>
          </ac:picMkLst>
        </pc:picChg>
        <pc:picChg chg="add mod">
          <ac:chgData name="曹 翔" userId="691a1de1942c0dcd" providerId="LiveId" clId="{C92E0166-8251-F944-9587-E7796A71A3A6}" dt="2022-06-04T05:55:36.300" v="8448" actId="1076"/>
          <ac:picMkLst>
            <pc:docMk/>
            <pc:sldMk cId="2990644683" sldId="985"/>
            <ac:picMk id="5" creationId="{94194F76-FBE8-6351-1884-207070FFFD57}"/>
          </ac:picMkLst>
        </pc:picChg>
      </pc:sldChg>
      <pc:sldChg chg="addSp delSp modSp add mod">
        <pc:chgData name="曹 翔" userId="691a1de1942c0dcd" providerId="LiveId" clId="{C92E0166-8251-F944-9587-E7796A71A3A6}" dt="2022-06-03T17:14:00.120" v="4437" actId="20577"/>
        <pc:sldMkLst>
          <pc:docMk/>
          <pc:sldMk cId="908504994" sldId="986"/>
        </pc:sldMkLst>
        <pc:spChg chg="mod">
          <ac:chgData name="曹 翔" userId="691a1de1942c0dcd" providerId="LiveId" clId="{C92E0166-8251-F944-9587-E7796A71A3A6}" dt="2022-06-03T17:14:00.120" v="4437" actId="20577"/>
          <ac:spMkLst>
            <pc:docMk/>
            <pc:sldMk cId="908504994" sldId="986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3T14:07:07.785" v="953"/>
          <ac:spMkLst>
            <pc:docMk/>
            <pc:sldMk cId="908504994" sldId="986"/>
            <ac:spMk id="17" creationId="{00000000-0000-0000-0000-000000000000}"/>
          </ac:spMkLst>
        </pc:spChg>
        <pc:picChg chg="del">
          <ac:chgData name="曹 翔" userId="691a1de1942c0dcd" providerId="LiveId" clId="{C92E0166-8251-F944-9587-E7796A71A3A6}" dt="2022-06-03T14:06:56.685" v="950" actId="478"/>
          <ac:picMkLst>
            <pc:docMk/>
            <pc:sldMk cId="908504994" sldId="986"/>
            <ac:picMk id="11" creationId="{D3BBAEFC-7C67-72AE-2C74-D26C3B79C88F}"/>
          </ac:picMkLst>
        </pc:picChg>
        <pc:picChg chg="add mod">
          <ac:chgData name="曹 翔" userId="691a1de1942c0dcd" providerId="LiveId" clId="{C92E0166-8251-F944-9587-E7796A71A3A6}" dt="2022-06-03T14:06:56.935" v="951"/>
          <ac:picMkLst>
            <pc:docMk/>
            <pc:sldMk cId="908504994" sldId="986"/>
            <ac:picMk id="12" creationId="{69345ADE-A4F8-733F-38B4-3F4E10217B18}"/>
          </ac:picMkLst>
        </pc:picChg>
      </pc:sldChg>
      <pc:sldChg chg="addSp delSp modSp add del mod modShow">
        <pc:chgData name="曹 翔" userId="691a1de1942c0dcd" providerId="LiveId" clId="{C92E0166-8251-F944-9587-E7796A71A3A6}" dt="2022-06-03T17:28:51.665" v="4714" actId="729"/>
        <pc:sldMkLst>
          <pc:docMk/>
          <pc:sldMk cId="2815557379" sldId="987"/>
        </pc:sldMkLst>
        <pc:spChg chg="mod">
          <ac:chgData name="曹 翔" userId="691a1de1942c0dcd" providerId="LiveId" clId="{C92E0166-8251-F944-9587-E7796A71A3A6}" dt="2022-06-03T14:08:18.306" v="969" actId="20577"/>
          <ac:spMkLst>
            <pc:docMk/>
            <pc:sldMk cId="2815557379" sldId="987"/>
            <ac:spMk id="16" creationId="{00000000-0000-0000-0000-000000000000}"/>
          </ac:spMkLst>
        </pc:spChg>
        <pc:picChg chg="add">
          <ac:chgData name="曹 翔" userId="691a1de1942c0dcd" providerId="LiveId" clId="{C92E0166-8251-F944-9587-E7796A71A3A6}" dt="2022-06-03T14:08:08.454" v="966"/>
          <ac:picMkLst>
            <pc:docMk/>
            <pc:sldMk cId="2815557379" sldId="987"/>
            <ac:picMk id="3" creationId="{B7D36AD8-0A04-620A-9F6C-1B60FC45EDE9}"/>
          </ac:picMkLst>
        </pc:picChg>
        <pc:picChg chg="del">
          <ac:chgData name="曹 翔" userId="691a1de1942c0dcd" providerId="LiveId" clId="{C92E0166-8251-F944-9587-E7796A71A3A6}" dt="2022-06-03T14:07:22.286" v="956" actId="478"/>
          <ac:picMkLst>
            <pc:docMk/>
            <pc:sldMk cId="2815557379" sldId="987"/>
            <ac:picMk id="5" creationId="{C1C88585-3988-ADFE-0689-E4F52B81D9D3}"/>
          </ac:picMkLst>
        </pc:picChg>
        <pc:picChg chg="add mod">
          <ac:chgData name="曹 翔" userId="691a1de1942c0dcd" providerId="LiveId" clId="{C92E0166-8251-F944-9587-E7796A71A3A6}" dt="2022-06-03T14:08:23.868" v="971" actId="1076"/>
          <ac:picMkLst>
            <pc:docMk/>
            <pc:sldMk cId="2815557379" sldId="987"/>
            <ac:picMk id="8" creationId="{BE4CA942-F93B-E00C-9102-302B5EA876EC}"/>
          </ac:picMkLst>
        </pc:picChg>
      </pc:sldChg>
      <pc:sldChg chg="addSp delSp modSp add del mod modNotesTx">
        <pc:chgData name="曹 翔" userId="691a1de1942c0dcd" providerId="LiveId" clId="{C92E0166-8251-F944-9587-E7796A71A3A6}" dt="2022-06-03T17:30:35.105" v="4836" actId="20577"/>
        <pc:sldMkLst>
          <pc:docMk/>
          <pc:sldMk cId="1563149204" sldId="988"/>
        </pc:sldMkLst>
        <pc:spChg chg="mod">
          <ac:chgData name="曹 翔" userId="691a1de1942c0dcd" providerId="LiveId" clId="{C92E0166-8251-F944-9587-E7796A71A3A6}" dt="2022-06-03T17:30:35.105" v="4836" actId="20577"/>
          <ac:spMkLst>
            <pc:docMk/>
            <pc:sldMk cId="1563149204" sldId="988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10:24.016" v="992" actId="478"/>
          <ac:picMkLst>
            <pc:docMk/>
            <pc:sldMk cId="1563149204" sldId="988"/>
            <ac:picMk id="3" creationId="{A559A43D-83E8-3FD2-EF46-01A1F2BEF442}"/>
          </ac:picMkLst>
        </pc:picChg>
        <pc:picChg chg="add mod">
          <ac:chgData name="曹 翔" userId="691a1de1942c0dcd" providerId="LiveId" clId="{C92E0166-8251-F944-9587-E7796A71A3A6}" dt="2022-06-03T17:29:55.449" v="4725" actId="14100"/>
          <ac:picMkLst>
            <pc:docMk/>
            <pc:sldMk cId="1563149204" sldId="988"/>
            <ac:picMk id="11" creationId="{11346E1B-5E64-A2DF-7450-A7392F4A336E}"/>
          </ac:picMkLst>
        </pc:picChg>
      </pc:sldChg>
      <pc:sldChg chg="add del">
        <pc:chgData name="曹 翔" userId="691a1de1942c0dcd" providerId="LiveId" clId="{C92E0166-8251-F944-9587-E7796A71A3A6}" dt="2022-06-03T14:11:32.469" v="1007" actId="2696"/>
        <pc:sldMkLst>
          <pc:docMk/>
          <pc:sldMk cId="943443392" sldId="989"/>
        </pc:sldMkLst>
      </pc:sldChg>
      <pc:sldChg chg="addSp delSp modSp add mod modShow">
        <pc:chgData name="曹 翔" userId="691a1de1942c0dcd" providerId="LiveId" clId="{C92E0166-8251-F944-9587-E7796A71A3A6}" dt="2022-06-03T17:28:51.665" v="4714" actId="729"/>
        <pc:sldMkLst>
          <pc:docMk/>
          <pc:sldMk cId="1167241401" sldId="990"/>
        </pc:sldMkLst>
        <pc:spChg chg="add mod">
          <ac:chgData name="曹 翔" userId="691a1de1942c0dcd" providerId="LiveId" clId="{C92E0166-8251-F944-9587-E7796A71A3A6}" dt="2022-06-03T14:09:03.017" v="976"/>
          <ac:spMkLst>
            <pc:docMk/>
            <pc:sldMk cId="1167241401" sldId="990"/>
            <ac:spMk id="14" creationId="{A2D47710-0498-4175-002E-E15DDFCB33D1}"/>
          </ac:spMkLst>
        </pc:spChg>
        <pc:spChg chg="add mod">
          <ac:chgData name="曹 翔" userId="691a1de1942c0dcd" providerId="LiveId" clId="{C92E0166-8251-F944-9587-E7796A71A3A6}" dt="2022-06-03T14:09:03.017" v="976"/>
          <ac:spMkLst>
            <pc:docMk/>
            <pc:sldMk cId="1167241401" sldId="990"/>
            <ac:spMk id="15" creationId="{DEFE8930-E1E8-1365-902D-5E2F3CB6A102}"/>
          </ac:spMkLst>
        </pc:spChg>
        <pc:spChg chg="mod">
          <ac:chgData name="曹 翔" userId="691a1de1942c0dcd" providerId="LiveId" clId="{C92E0166-8251-F944-9587-E7796A71A3A6}" dt="2022-06-03T14:08:39.957" v="974" actId="403"/>
          <ac:spMkLst>
            <pc:docMk/>
            <pc:sldMk cId="1167241401" sldId="990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08:48.042" v="975" actId="478"/>
          <ac:picMkLst>
            <pc:docMk/>
            <pc:sldMk cId="1167241401" sldId="990"/>
            <ac:picMk id="3" creationId="{B7D36AD8-0A04-620A-9F6C-1B60FC45EDE9}"/>
          </ac:picMkLst>
        </pc:picChg>
        <pc:picChg chg="add">
          <ac:chgData name="曹 翔" userId="691a1de1942c0dcd" providerId="LiveId" clId="{C92E0166-8251-F944-9587-E7796A71A3A6}" dt="2022-06-03T14:09:17.128" v="978"/>
          <ac:picMkLst>
            <pc:docMk/>
            <pc:sldMk cId="1167241401" sldId="990"/>
            <ac:picMk id="5" creationId="{B1A22177-086F-ACBE-4FC5-54327E9316E7}"/>
          </ac:picMkLst>
        </pc:picChg>
        <pc:picChg chg="del">
          <ac:chgData name="曹 翔" userId="691a1de1942c0dcd" providerId="LiveId" clId="{C92E0166-8251-F944-9587-E7796A71A3A6}" dt="2022-06-03T14:08:48.042" v="975" actId="478"/>
          <ac:picMkLst>
            <pc:docMk/>
            <pc:sldMk cId="1167241401" sldId="990"/>
            <ac:picMk id="8" creationId="{BE4CA942-F93B-E00C-9102-302B5EA876EC}"/>
          </ac:picMkLst>
        </pc:picChg>
        <pc:picChg chg="add del mod">
          <ac:chgData name="曹 翔" userId="691a1de1942c0dcd" providerId="LiveId" clId="{C92E0166-8251-F944-9587-E7796A71A3A6}" dt="2022-06-03T14:09:16.905" v="977" actId="478"/>
          <ac:picMkLst>
            <pc:docMk/>
            <pc:sldMk cId="1167241401" sldId="990"/>
            <ac:picMk id="12" creationId="{CC56C1F6-5E75-C152-4A9D-2F9F7549FA6C}"/>
          </ac:picMkLst>
        </pc:picChg>
        <pc:picChg chg="add mod">
          <ac:chgData name="曹 翔" userId="691a1de1942c0dcd" providerId="LiveId" clId="{C92E0166-8251-F944-9587-E7796A71A3A6}" dt="2022-06-03T14:09:03.017" v="976"/>
          <ac:picMkLst>
            <pc:docMk/>
            <pc:sldMk cId="1167241401" sldId="990"/>
            <ac:picMk id="13" creationId="{39EB9696-EC89-73F6-8C59-A7531AC1497C}"/>
          </ac:picMkLst>
        </pc:picChg>
        <pc:picChg chg="add mod">
          <ac:chgData name="曹 翔" userId="691a1de1942c0dcd" providerId="LiveId" clId="{C92E0166-8251-F944-9587-E7796A71A3A6}" dt="2022-06-03T14:09:03.017" v="976"/>
          <ac:picMkLst>
            <pc:docMk/>
            <pc:sldMk cId="1167241401" sldId="990"/>
            <ac:picMk id="17" creationId="{F487B14D-D9DF-FFA6-78DE-0ED2AB4B5E73}"/>
          </ac:picMkLst>
        </pc:picChg>
      </pc:sldChg>
      <pc:sldChg chg="addSp delSp modSp add mod modShow">
        <pc:chgData name="曹 翔" userId="691a1de1942c0dcd" providerId="LiveId" clId="{C92E0166-8251-F944-9587-E7796A71A3A6}" dt="2022-06-03T17:28:51.665" v="4714" actId="729"/>
        <pc:sldMkLst>
          <pc:docMk/>
          <pc:sldMk cId="1980888467" sldId="991"/>
        </pc:sldMkLst>
        <pc:spChg chg="mod">
          <ac:chgData name="曹 翔" userId="691a1de1942c0dcd" providerId="LiveId" clId="{C92E0166-8251-F944-9587-E7796A71A3A6}" dt="2022-06-03T14:09:38.505" v="983" actId="403"/>
          <ac:spMkLst>
            <pc:docMk/>
            <pc:sldMk cId="1980888467" sldId="991"/>
            <ac:spMk id="16" creationId="{00000000-0000-0000-0000-000000000000}"/>
          </ac:spMkLst>
        </pc:spChg>
        <pc:spChg chg="add del mod">
          <ac:chgData name="曹 翔" userId="691a1de1942c0dcd" providerId="LiveId" clId="{C92E0166-8251-F944-9587-E7796A71A3A6}" dt="2022-06-03T14:10:05.959" v="987"/>
          <ac:spMkLst>
            <pc:docMk/>
            <pc:sldMk cId="1980888467" sldId="991"/>
            <ac:spMk id="19" creationId="{BAE5B27B-ACAA-8115-9C66-FD6BC6A378E4}"/>
          </ac:spMkLst>
        </pc:spChg>
        <pc:spChg chg="add del mod">
          <ac:chgData name="曹 翔" userId="691a1de1942c0dcd" providerId="LiveId" clId="{C92E0166-8251-F944-9587-E7796A71A3A6}" dt="2022-06-03T14:10:05.959" v="987"/>
          <ac:spMkLst>
            <pc:docMk/>
            <pc:sldMk cId="1980888467" sldId="991"/>
            <ac:spMk id="20" creationId="{549237EB-9EF1-725D-7A38-1BEA1885C896}"/>
          </ac:spMkLst>
        </pc:spChg>
        <pc:picChg chg="add">
          <ac:chgData name="曹 翔" userId="691a1de1942c0dcd" providerId="LiveId" clId="{C92E0166-8251-F944-9587-E7796A71A3A6}" dt="2022-06-03T14:09:48.630" v="985"/>
          <ac:picMkLst>
            <pc:docMk/>
            <pc:sldMk cId="1980888467" sldId="991"/>
            <ac:picMk id="3" creationId="{540A6612-25DC-2F5B-363F-BD5D0E3C1317}"/>
          </ac:picMkLst>
        </pc:picChg>
        <pc:picChg chg="del">
          <ac:chgData name="曹 翔" userId="691a1de1942c0dcd" providerId="LiveId" clId="{C92E0166-8251-F944-9587-E7796A71A3A6}" dt="2022-06-03T14:09:48.179" v="984" actId="478"/>
          <ac:picMkLst>
            <pc:docMk/>
            <pc:sldMk cId="1980888467" sldId="991"/>
            <ac:picMk id="5" creationId="{B1A22177-086F-ACBE-4FC5-54327E9316E7}"/>
          </ac:picMkLst>
        </pc:picChg>
        <pc:picChg chg="add del mod">
          <ac:chgData name="曹 翔" userId="691a1de1942c0dcd" providerId="LiveId" clId="{C92E0166-8251-F944-9587-E7796A71A3A6}" dt="2022-06-03T14:10:05.959" v="987"/>
          <ac:picMkLst>
            <pc:docMk/>
            <pc:sldMk cId="1980888467" sldId="991"/>
            <ac:picMk id="18" creationId="{EC786700-924E-0406-63C7-1C9D6145FA64}"/>
          </ac:picMkLst>
        </pc:picChg>
        <pc:picChg chg="add del mod">
          <ac:chgData name="曹 翔" userId="691a1de1942c0dcd" providerId="LiveId" clId="{C92E0166-8251-F944-9587-E7796A71A3A6}" dt="2022-06-03T14:10:05.959" v="987"/>
          <ac:picMkLst>
            <pc:docMk/>
            <pc:sldMk cId="1980888467" sldId="991"/>
            <ac:picMk id="21" creationId="{623C649C-19F1-A7C1-38D2-3C9170272216}"/>
          </ac:picMkLst>
        </pc:picChg>
      </pc:sldChg>
      <pc:sldChg chg="addSp delSp modSp add mod modNotesTx">
        <pc:chgData name="曹 翔" userId="691a1de1942c0dcd" providerId="LiveId" clId="{C92E0166-8251-F944-9587-E7796A71A3A6}" dt="2022-06-03T17:39:18.041" v="5298" actId="15"/>
        <pc:sldMkLst>
          <pc:docMk/>
          <pc:sldMk cId="2044280553" sldId="992"/>
        </pc:sldMkLst>
        <pc:spChg chg="mod">
          <ac:chgData name="曹 翔" userId="691a1de1942c0dcd" providerId="LiveId" clId="{C92E0166-8251-F944-9587-E7796A71A3A6}" dt="2022-06-03T17:39:18.041" v="5298" actId="15"/>
          <ac:spMkLst>
            <pc:docMk/>
            <pc:sldMk cId="2044280553" sldId="992"/>
            <ac:spMk id="16" creationId="{00000000-0000-0000-0000-000000000000}"/>
          </ac:spMkLst>
        </pc:spChg>
        <pc:picChg chg="add del mod">
          <ac:chgData name="曹 翔" userId="691a1de1942c0dcd" providerId="LiveId" clId="{C92E0166-8251-F944-9587-E7796A71A3A6}" dt="2022-06-03T14:11:46.781" v="1011" actId="478"/>
          <ac:picMkLst>
            <pc:docMk/>
            <pc:sldMk cId="2044280553" sldId="992"/>
            <ac:picMk id="3" creationId="{B1B45612-74C4-B959-613E-F8AF6779EFBD}"/>
          </ac:picMkLst>
        </pc:picChg>
        <pc:picChg chg="add mod">
          <ac:chgData name="曹 翔" userId="691a1de1942c0dcd" providerId="LiveId" clId="{C92E0166-8251-F944-9587-E7796A71A3A6}" dt="2022-06-03T17:29:05.932" v="4716" actId="14100"/>
          <ac:picMkLst>
            <pc:docMk/>
            <pc:sldMk cId="2044280553" sldId="992"/>
            <ac:picMk id="5" creationId="{E66222FB-668B-FA53-743A-DCA3048B53E1}"/>
          </ac:picMkLst>
        </pc:picChg>
        <pc:picChg chg="del">
          <ac:chgData name="曹 翔" userId="691a1de1942c0dcd" providerId="LiveId" clId="{C92E0166-8251-F944-9587-E7796A71A3A6}" dt="2022-06-03T14:11:05.286" v="1001" actId="478"/>
          <ac:picMkLst>
            <pc:docMk/>
            <pc:sldMk cId="2044280553" sldId="992"/>
            <ac:picMk id="11" creationId="{11346E1B-5E64-A2DF-7450-A7392F4A336E}"/>
          </ac:picMkLst>
        </pc:picChg>
      </pc:sldChg>
      <pc:sldChg chg="addSp delSp add del mod">
        <pc:chgData name="曹 翔" userId="691a1de1942c0dcd" providerId="LiveId" clId="{C92E0166-8251-F944-9587-E7796A71A3A6}" dt="2022-06-03T14:12:11.362" v="1018" actId="2696"/>
        <pc:sldMkLst>
          <pc:docMk/>
          <pc:sldMk cId="3495474065" sldId="993"/>
        </pc:sldMkLst>
        <pc:picChg chg="del">
          <ac:chgData name="曹 翔" userId="691a1de1942c0dcd" providerId="LiveId" clId="{C92E0166-8251-F944-9587-E7796A71A3A6}" dt="2022-06-03T14:12:07.549" v="1013" actId="478"/>
          <ac:picMkLst>
            <pc:docMk/>
            <pc:sldMk cId="3495474065" sldId="993"/>
            <ac:picMk id="3" creationId="{00000000-0000-0000-0000-000000000000}"/>
          </ac:picMkLst>
        </pc:picChg>
        <pc:picChg chg="add del">
          <ac:chgData name="曹 翔" userId="691a1de1942c0dcd" providerId="LiveId" clId="{C92E0166-8251-F944-9587-E7796A71A3A6}" dt="2022-06-03T14:12:08.417" v="1015"/>
          <ac:picMkLst>
            <pc:docMk/>
            <pc:sldMk cId="3495474065" sldId="993"/>
            <ac:picMk id="8" creationId="{D6982CE0-16B9-8FB1-10EE-D586C5AD001D}"/>
          </ac:picMkLst>
        </pc:picChg>
      </pc:sldChg>
      <pc:sldChg chg="modSp add mod ord">
        <pc:chgData name="曹 翔" userId="691a1de1942c0dcd" providerId="LiveId" clId="{C92E0166-8251-F944-9587-E7796A71A3A6}" dt="2022-06-03T17:30:44.128" v="4837"/>
        <pc:sldMkLst>
          <pc:docMk/>
          <pc:sldMk cId="1543013651" sldId="994"/>
        </pc:sldMkLst>
        <pc:spChg chg="mod">
          <ac:chgData name="曹 翔" userId="691a1de1942c0dcd" providerId="LiveId" clId="{C92E0166-8251-F944-9587-E7796A71A3A6}" dt="2022-06-03T17:30:44.128" v="4837"/>
          <ac:spMkLst>
            <pc:docMk/>
            <pc:sldMk cId="1543013651" sldId="994"/>
            <ac:spMk id="16" creationId="{00000000-0000-0000-0000-000000000000}"/>
          </ac:spMkLst>
        </pc:spChg>
        <pc:picChg chg="mod">
          <ac:chgData name="曹 翔" userId="691a1de1942c0dcd" providerId="LiveId" clId="{C92E0166-8251-F944-9587-E7796A71A3A6}" dt="2022-06-03T17:23:33.244" v="4713" actId="1076"/>
          <ac:picMkLst>
            <pc:docMk/>
            <pc:sldMk cId="1543013651" sldId="994"/>
            <ac:picMk id="3" creationId="{B1B45612-74C4-B959-613E-F8AF6779EFBD}"/>
          </ac:picMkLst>
        </pc:picChg>
      </pc:sldChg>
      <pc:sldChg chg="addSp delSp modSp add mod">
        <pc:chgData name="曹 翔" userId="691a1de1942c0dcd" providerId="LiveId" clId="{C92E0166-8251-F944-9587-E7796A71A3A6}" dt="2022-06-03T14:12:50.635" v="1030" actId="1076"/>
        <pc:sldMkLst>
          <pc:docMk/>
          <pc:sldMk cId="3170822415" sldId="995"/>
        </pc:sldMkLst>
        <pc:spChg chg="mod">
          <ac:chgData name="曹 翔" userId="691a1de1942c0dcd" providerId="LiveId" clId="{C92E0166-8251-F944-9587-E7796A71A3A6}" dt="2022-06-03T14:12:21.171" v="1021"/>
          <ac:spMkLst>
            <pc:docMk/>
            <pc:sldMk cId="3170822415" sldId="995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4:12:50.635" v="1030" actId="1076"/>
          <ac:picMkLst>
            <pc:docMk/>
            <pc:sldMk cId="3170822415" sldId="995"/>
            <ac:picMk id="3" creationId="{FD269202-4155-8998-1FBA-15AE32E46832}"/>
          </ac:picMkLst>
        </pc:picChg>
        <pc:picChg chg="del">
          <ac:chgData name="曹 翔" userId="691a1de1942c0dcd" providerId="LiveId" clId="{C92E0166-8251-F944-9587-E7796A71A3A6}" dt="2022-06-03T14:12:23.307" v="1022" actId="478"/>
          <ac:picMkLst>
            <pc:docMk/>
            <pc:sldMk cId="3170822415" sldId="995"/>
            <ac:picMk id="5" creationId="{E66222FB-668B-FA53-743A-DCA3048B53E1}"/>
          </ac:picMkLst>
        </pc:picChg>
      </pc:sldChg>
      <pc:sldChg chg="addSp delSp modSp add mod">
        <pc:chgData name="曹 翔" userId="691a1de1942c0dcd" providerId="LiveId" clId="{C92E0166-8251-F944-9587-E7796A71A3A6}" dt="2022-06-03T17:37:42.728" v="5295" actId="20577"/>
        <pc:sldMkLst>
          <pc:docMk/>
          <pc:sldMk cId="1637063350" sldId="996"/>
        </pc:sldMkLst>
        <pc:spChg chg="mod">
          <ac:chgData name="曹 翔" userId="691a1de1942c0dcd" providerId="LiveId" clId="{C92E0166-8251-F944-9587-E7796A71A3A6}" dt="2022-06-03T17:37:42.728" v="5295" actId="20577"/>
          <ac:spMkLst>
            <pc:docMk/>
            <pc:sldMk cId="1637063350" sldId="996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3T14:14:05.326" v="1043"/>
          <ac:spMkLst>
            <pc:docMk/>
            <pc:sldMk cId="1637063350" sldId="996"/>
            <ac:spMk id="17" creationId="{00000000-0000-0000-0000-000000000000}"/>
          </ac:spMkLst>
        </pc:spChg>
        <pc:picChg chg="del">
          <ac:chgData name="曹 翔" userId="691a1de1942c0dcd" providerId="LiveId" clId="{C92E0166-8251-F944-9587-E7796A71A3A6}" dt="2022-06-03T14:13:29.621" v="1033" actId="478"/>
          <ac:picMkLst>
            <pc:docMk/>
            <pc:sldMk cId="1637063350" sldId="996"/>
            <ac:picMk id="11" creationId="{D3BBAEFC-7C67-72AE-2C74-D26C3B79C88F}"/>
          </ac:picMkLst>
        </pc:picChg>
        <pc:picChg chg="add mod">
          <ac:chgData name="曹 翔" userId="691a1de1942c0dcd" providerId="LiveId" clId="{C92E0166-8251-F944-9587-E7796A71A3A6}" dt="2022-06-03T14:13:51.350" v="1038" actId="1076"/>
          <ac:picMkLst>
            <pc:docMk/>
            <pc:sldMk cId="1637063350" sldId="996"/>
            <ac:picMk id="12" creationId="{C5D64113-DD95-1BCD-EB92-B8783FCBBD06}"/>
          </ac:picMkLst>
        </pc:picChg>
      </pc:sldChg>
      <pc:sldChg chg="addSp delSp modSp add mod">
        <pc:chgData name="曹 翔" userId="691a1de1942c0dcd" providerId="LiveId" clId="{C92E0166-8251-F944-9587-E7796A71A3A6}" dt="2022-06-03T14:15:00.892" v="1050" actId="1076"/>
        <pc:sldMkLst>
          <pc:docMk/>
          <pc:sldMk cId="2671273400" sldId="997"/>
        </pc:sldMkLst>
        <pc:spChg chg="mod">
          <ac:chgData name="曹 翔" userId="691a1de1942c0dcd" providerId="LiveId" clId="{C92E0166-8251-F944-9587-E7796A71A3A6}" dt="2022-06-03T14:14:50.802" v="1047" actId="14"/>
          <ac:spMkLst>
            <pc:docMk/>
            <pc:sldMk cId="2671273400" sldId="997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14:53.317" v="1048" actId="478"/>
          <ac:picMkLst>
            <pc:docMk/>
            <pc:sldMk cId="2671273400" sldId="997"/>
            <ac:picMk id="5" creationId="{C1C88585-3988-ADFE-0689-E4F52B81D9D3}"/>
          </ac:picMkLst>
        </pc:picChg>
        <pc:picChg chg="add mod">
          <ac:chgData name="曹 翔" userId="691a1de1942c0dcd" providerId="LiveId" clId="{C92E0166-8251-F944-9587-E7796A71A3A6}" dt="2022-06-03T14:15:00.892" v="1050" actId="1076"/>
          <ac:picMkLst>
            <pc:docMk/>
            <pc:sldMk cId="2671273400" sldId="997"/>
            <ac:picMk id="12" creationId="{086F985F-731D-DC7B-2D59-F990ABEA5469}"/>
          </ac:picMkLst>
        </pc:picChg>
      </pc:sldChg>
      <pc:sldChg chg="add del">
        <pc:chgData name="曹 翔" userId="691a1de1942c0dcd" providerId="LiveId" clId="{C92E0166-8251-F944-9587-E7796A71A3A6}" dt="2022-06-03T14:15:45.535" v="1066" actId="2696"/>
        <pc:sldMkLst>
          <pc:docMk/>
          <pc:sldMk cId="2050485897" sldId="998"/>
        </pc:sldMkLst>
      </pc:sldChg>
      <pc:sldChg chg="add del">
        <pc:chgData name="曹 翔" userId="691a1de1942c0dcd" providerId="LiveId" clId="{C92E0166-8251-F944-9587-E7796A71A3A6}" dt="2022-06-03T14:14:33.371" v="1045"/>
        <pc:sldMkLst>
          <pc:docMk/>
          <pc:sldMk cId="2149328204" sldId="999"/>
        </pc:sldMkLst>
      </pc:sldChg>
      <pc:sldChg chg="addSp delSp modSp add mod">
        <pc:chgData name="曹 翔" userId="691a1de1942c0dcd" providerId="LiveId" clId="{C92E0166-8251-F944-9587-E7796A71A3A6}" dt="2022-06-03T14:15:43.136" v="1065" actId="478"/>
        <pc:sldMkLst>
          <pc:docMk/>
          <pc:sldMk cId="2251291595" sldId="999"/>
        </pc:sldMkLst>
        <pc:spChg chg="del mod">
          <ac:chgData name="曹 翔" userId="691a1de1942c0dcd" providerId="LiveId" clId="{C92E0166-8251-F944-9587-E7796A71A3A6}" dt="2022-06-03T14:15:15.277" v="1054" actId="478"/>
          <ac:spMkLst>
            <pc:docMk/>
            <pc:sldMk cId="2251291595" sldId="999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15:16.102" v="1055" actId="478"/>
          <ac:picMkLst>
            <pc:docMk/>
            <pc:sldMk cId="2251291595" sldId="999"/>
            <ac:picMk id="12" creationId="{086F985F-731D-DC7B-2D59-F990ABEA5469}"/>
          </ac:picMkLst>
        </pc:picChg>
        <pc:picChg chg="add del mod">
          <ac:chgData name="曹 翔" userId="691a1de1942c0dcd" providerId="LiveId" clId="{C92E0166-8251-F944-9587-E7796A71A3A6}" dt="2022-06-03T14:15:43.136" v="1065" actId="478"/>
          <ac:picMkLst>
            <pc:docMk/>
            <pc:sldMk cId="2251291595" sldId="999"/>
            <ac:picMk id="13" creationId="{BD8E7031-0BED-3F3C-29B3-738097DE146C}"/>
          </ac:picMkLst>
        </pc:picChg>
      </pc:sldChg>
      <pc:sldChg chg="addSp delSp modSp add del mod">
        <pc:chgData name="曹 翔" userId="691a1de1942c0dcd" providerId="LiveId" clId="{C92E0166-8251-F944-9587-E7796A71A3A6}" dt="2022-06-03T18:26:45.554" v="6506" actId="2696"/>
        <pc:sldMkLst>
          <pc:docMk/>
          <pc:sldMk cId="601191726" sldId="1000"/>
        </pc:sldMkLst>
        <pc:spChg chg="mod">
          <ac:chgData name="曹 翔" userId="691a1de1942c0dcd" providerId="LiveId" clId="{C92E0166-8251-F944-9587-E7796A71A3A6}" dt="2022-06-03T14:16:45.376" v="1083" actId="14"/>
          <ac:spMkLst>
            <pc:docMk/>
            <pc:sldMk cId="601191726" sldId="1000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16:21.833" v="1079" actId="478"/>
          <ac:picMkLst>
            <pc:docMk/>
            <pc:sldMk cId="601191726" sldId="1000"/>
            <ac:picMk id="3" creationId="{A559A43D-83E8-3FD2-EF46-01A1F2BEF442}"/>
          </ac:picMkLst>
        </pc:picChg>
        <pc:picChg chg="add mod modCrop">
          <ac:chgData name="曹 翔" userId="691a1de1942c0dcd" providerId="LiveId" clId="{C92E0166-8251-F944-9587-E7796A71A3A6}" dt="2022-06-03T17:51:17.528" v="5667" actId="1076"/>
          <ac:picMkLst>
            <pc:docMk/>
            <pc:sldMk cId="601191726" sldId="1000"/>
            <ac:picMk id="11" creationId="{1602EA91-7912-379D-CC1B-7337AC7D134C}"/>
          </ac:picMkLst>
        </pc:picChg>
      </pc:sldChg>
      <pc:sldChg chg="add del">
        <pc:chgData name="曹 翔" userId="691a1de1942c0dcd" providerId="LiveId" clId="{C92E0166-8251-F944-9587-E7796A71A3A6}" dt="2022-06-03T14:15:47.527" v="1068"/>
        <pc:sldMkLst>
          <pc:docMk/>
          <pc:sldMk cId="3195980492" sldId="1001"/>
        </pc:sldMkLst>
      </pc:sldChg>
      <pc:sldChg chg="delSp modSp add mod">
        <pc:chgData name="曹 翔" userId="691a1de1942c0dcd" providerId="LiveId" clId="{C92E0166-8251-F944-9587-E7796A71A3A6}" dt="2022-06-03T17:46:21.610" v="5622" actId="20577"/>
        <pc:sldMkLst>
          <pc:docMk/>
          <pc:sldMk cId="4101700626" sldId="1001"/>
        </pc:sldMkLst>
        <pc:spChg chg="mod">
          <ac:chgData name="曹 翔" userId="691a1de1942c0dcd" providerId="LiveId" clId="{C92E0166-8251-F944-9587-E7796A71A3A6}" dt="2022-06-03T17:46:21.610" v="5622" actId="20577"/>
          <ac:spMkLst>
            <pc:docMk/>
            <pc:sldMk cId="4101700626" sldId="1001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15:50.602" v="1070" actId="478"/>
          <ac:picMkLst>
            <pc:docMk/>
            <pc:sldMk cId="4101700626" sldId="1001"/>
            <ac:picMk id="12" creationId="{086F985F-731D-DC7B-2D59-F990ABEA5469}"/>
          </ac:picMkLst>
        </pc:picChg>
      </pc:sldChg>
      <pc:sldChg chg="addSp delSp modSp add del mod">
        <pc:chgData name="曹 翔" userId="691a1de1942c0dcd" providerId="LiveId" clId="{C92E0166-8251-F944-9587-E7796A71A3A6}" dt="2022-06-03T18:26:45.987" v="6507" actId="2696"/>
        <pc:sldMkLst>
          <pc:docMk/>
          <pc:sldMk cId="3323682731" sldId="1002"/>
        </pc:sldMkLst>
        <pc:spChg chg="mod">
          <ac:chgData name="曹 翔" userId="691a1de1942c0dcd" providerId="LiveId" clId="{C92E0166-8251-F944-9587-E7796A71A3A6}" dt="2022-06-03T14:17:15.404" v="1094" actId="14"/>
          <ac:spMkLst>
            <pc:docMk/>
            <pc:sldMk cId="3323682731" sldId="1002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17:18.601" v="1095" actId="478"/>
          <ac:picMkLst>
            <pc:docMk/>
            <pc:sldMk cId="3323682731" sldId="1002"/>
            <ac:picMk id="11" creationId="{1602EA91-7912-379D-CC1B-7337AC7D134C}"/>
          </ac:picMkLst>
        </pc:picChg>
        <pc:picChg chg="add mod modCrop">
          <ac:chgData name="曹 翔" userId="691a1de1942c0dcd" providerId="LiveId" clId="{C92E0166-8251-F944-9587-E7796A71A3A6}" dt="2022-06-03T17:51:34.883" v="5672" actId="14100"/>
          <ac:picMkLst>
            <pc:docMk/>
            <pc:sldMk cId="3323682731" sldId="1002"/>
            <ac:picMk id="12" creationId="{F2BD2FFD-0254-848E-98EA-B685692D3E76}"/>
          </ac:picMkLst>
        </pc:picChg>
      </pc:sldChg>
      <pc:sldChg chg="addSp delSp modSp add mod modNotesTx">
        <pc:chgData name="曹 翔" userId="691a1de1942c0dcd" providerId="LiveId" clId="{C92E0166-8251-F944-9587-E7796A71A3A6}" dt="2022-06-03T18:27:54.719" v="6670" actId="20577"/>
        <pc:sldMkLst>
          <pc:docMk/>
          <pc:sldMk cId="2784476601" sldId="1003"/>
        </pc:sldMkLst>
        <pc:spChg chg="mod">
          <ac:chgData name="曹 翔" userId="691a1de1942c0dcd" providerId="LiveId" clId="{C92E0166-8251-F944-9587-E7796A71A3A6}" dt="2022-06-03T14:17:31.079" v="1101" actId="14"/>
          <ac:spMkLst>
            <pc:docMk/>
            <pc:sldMk cId="2784476601" sldId="1003"/>
            <ac:spMk id="16" creationId="{00000000-0000-0000-0000-000000000000}"/>
          </ac:spMkLst>
        </pc:spChg>
        <pc:picChg chg="add mod modCrop">
          <ac:chgData name="曹 翔" userId="691a1de1942c0dcd" providerId="LiveId" clId="{C92E0166-8251-F944-9587-E7796A71A3A6}" dt="2022-06-03T17:50:08.998" v="5662" actId="1076"/>
          <ac:picMkLst>
            <pc:docMk/>
            <pc:sldMk cId="2784476601" sldId="1003"/>
            <ac:picMk id="11" creationId="{C87F7525-733F-F73F-0A17-945BCEDEFAD8}"/>
          </ac:picMkLst>
        </pc:picChg>
        <pc:picChg chg="del">
          <ac:chgData name="曹 翔" userId="691a1de1942c0dcd" providerId="LiveId" clId="{C92E0166-8251-F944-9587-E7796A71A3A6}" dt="2022-06-03T14:17:35.457" v="1102" actId="478"/>
          <ac:picMkLst>
            <pc:docMk/>
            <pc:sldMk cId="2784476601" sldId="1003"/>
            <ac:picMk id="12" creationId="{F2BD2FFD-0254-848E-98EA-B685692D3E76}"/>
          </ac:picMkLst>
        </pc:picChg>
      </pc:sldChg>
      <pc:sldChg chg="addSp delSp modSp add mod modNotesTx">
        <pc:chgData name="曹 翔" userId="691a1de1942c0dcd" providerId="LiveId" clId="{C92E0166-8251-F944-9587-E7796A71A3A6}" dt="2022-06-04T05:49:12.229" v="8419" actId="20577"/>
        <pc:sldMkLst>
          <pc:docMk/>
          <pc:sldMk cId="3036812338" sldId="1004"/>
        </pc:sldMkLst>
        <pc:spChg chg="mod">
          <ac:chgData name="曹 翔" userId="691a1de1942c0dcd" providerId="LiveId" clId="{C92E0166-8251-F944-9587-E7796A71A3A6}" dt="2022-06-03T17:52:03.051" v="5693" actId="20577"/>
          <ac:spMkLst>
            <pc:docMk/>
            <pc:sldMk cId="3036812338" sldId="1004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18:03.897" v="1113" actId="478"/>
          <ac:picMkLst>
            <pc:docMk/>
            <pc:sldMk cId="3036812338" sldId="1004"/>
            <ac:picMk id="11" creationId="{C87F7525-733F-F73F-0A17-945BCEDEFAD8}"/>
          </ac:picMkLst>
        </pc:picChg>
        <pc:picChg chg="add mod modCrop">
          <ac:chgData name="曹 翔" userId="691a1de1942c0dcd" providerId="LiveId" clId="{C92E0166-8251-F944-9587-E7796A71A3A6}" dt="2022-06-03T17:51:58.249" v="5677" actId="1076"/>
          <ac:picMkLst>
            <pc:docMk/>
            <pc:sldMk cId="3036812338" sldId="1004"/>
            <ac:picMk id="12" creationId="{0ECE1D81-C197-AEC0-84E9-0CB00313D6F8}"/>
          </ac:picMkLst>
        </pc:picChg>
      </pc:sldChg>
      <pc:sldChg chg="addSp delSp modSp add mod">
        <pc:chgData name="曹 翔" userId="691a1de1942c0dcd" providerId="LiveId" clId="{C92E0166-8251-F944-9587-E7796A71A3A6}" dt="2022-06-03T14:18:32.484" v="1124" actId="1076"/>
        <pc:sldMkLst>
          <pc:docMk/>
          <pc:sldMk cId="169684116" sldId="1005"/>
        </pc:sldMkLst>
        <pc:spChg chg="mod">
          <ac:chgData name="曹 翔" userId="691a1de1942c0dcd" providerId="LiveId" clId="{C92E0166-8251-F944-9587-E7796A71A3A6}" dt="2022-06-03T14:18:22.445" v="1120" actId="14"/>
          <ac:spMkLst>
            <pc:docMk/>
            <pc:sldMk cId="169684116" sldId="1005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4:18:32.484" v="1124" actId="1076"/>
          <ac:picMkLst>
            <pc:docMk/>
            <pc:sldMk cId="169684116" sldId="1005"/>
            <ac:picMk id="11" creationId="{7E4484D0-6E06-EDCC-B7AE-237CFFF861F9}"/>
          </ac:picMkLst>
        </pc:picChg>
        <pc:picChg chg="del">
          <ac:chgData name="曹 翔" userId="691a1de1942c0dcd" providerId="LiveId" clId="{C92E0166-8251-F944-9587-E7796A71A3A6}" dt="2022-06-03T14:18:25.734" v="1121" actId="478"/>
          <ac:picMkLst>
            <pc:docMk/>
            <pc:sldMk cId="169684116" sldId="1005"/>
            <ac:picMk id="12" creationId="{0ECE1D81-C197-AEC0-84E9-0CB00313D6F8}"/>
          </ac:picMkLst>
        </pc:picChg>
      </pc:sldChg>
      <pc:sldChg chg="addSp delSp modSp add mod modNotesTx">
        <pc:chgData name="曹 翔" userId="691a1de1942c0dcd" providerId="LiveId" clId="{C92E0166-8251-F944-9587-E7796A71A3A6}" dt="2022-06-03T18:11:57.800" v="6273" actId="20577"/>
        <pc:sldMkLst>
          <pc:docMk/>
          <pc:sldMk cId="882347438" sldId="1006"/>
        </pc:sldMkLst>
        <pc:spChg chg="mod">
          <ac:chgData name="曹 翔" userId="691a1de1942c0dcd" providerId="LiveId" clId="{C92E0166-8251-F944-9587-E7796A71A3A6}" dt="2022-06-03T18:04:49.627" v="5712" actId="20577"/>
          <ac:spMkLst>
            <pc:docMk/>
            <pc:sldMk cId="882347438" sldId="1006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18:45.817" v="1129" actId="478"/>
          <ac:picMkLst>
            <pc:docMk/>
            <pc:sldMk cId="882347438" sldId="1006"/>
            <ac:picMk id="11" creationId="{7E4484D0-6E06-EDCC-B7AE-237CFFF861F9}"/>
          </ac:picMkLst>
        </pc:picChg>
        <pc:picChg chg="add mod modCrop">
          <ac:chgData name="曹 翔" userId="691a1de1942c0dcd" providerId="LiveId" clId="{C92E0166-8251-F944-9587-E7796A71A3A6}" dt="2022-06-03T17:52:57.600" v="5696" actId="14100"/>
          <ac:picMkLst>
            <pc:docMk/>
            <pc:sldMk cId="882347438" sldId="1006"/>
            <ac:picMk id="12" creationId="{8767B527-7CB6-8CE9-08E9-93BA18CDD229}"/>
          </ac:picMkLst>
        </pc:picChg>
      </pc:sldChg>
      <pc:sldChg chg="delSp modSp add del mod">
        <pc:chgData name="曹 翔" userId="691a1de1942c0dcd" providerId="LiveId" clId="{C92E0166-8251-F944-9587-E7796A71A3A6}" dt="2022-06-03T14:19:39.431" v="1140" actId="2696"/>
        <pc:sldMkLst>
          <pc:docMk/>
          <pc:sldMk cId="3487125682" sldId="1007"/>
        </pc:sldMkLst>
        <pc:spChg chg="mod">
          <ac:chgData name="曹 翔" userId="691a1de1942c0dcd" providerId="LiveId" clId="{C92E0166-8251-F944-9587-E7796A71A3A6}" dt="2022-06-03T14:19:05.536" v="1135"/>
          <ac:spMkLst>
            <pc:docMk/>
            <pc:sldMk cId="3487125682" sldId="1007"/>
            <ac:spMk id="11" creationId="{00000000-0000-0000-0000-000000000000}"/>
          </ac:spMkLst>
        </pc:spChg>
        <pc:picChg chg="del">
          <ac:chgData name="曹 翔" userId="691a1de1942c0dcd" providerId="LiveId" clId="{C92E0166-8251-F944-9587-E7796A71A3A6}" dt="2022-06-03T14:19:01.620" v="1134" actId="478"/>
          <ac:picMkLst>
            <pc:docMk/>
            <pc:sldMk cId="3487125682" sldId="1007"/>
            <ac:picMk id="3" creationId="{00000000-0000-0000-0000-000000000000}"/>
          </ac:picMkLst>
        </pc:picChg>
      </pc:sldChg>
      <pc:sldChg chg="delSp modSp add mod">
        <pc:chgData name="曹 翔" userId="691a1de1942c0dcd" providerId="LiveId" clId="{C92E0166-8251-F944-9587-E7796A71A3A6}" dt="2022-06-03T14:19:16.809" v="1139" actId="14"/>
        <pc:sldMkLst>
          <pc:docMk/>
          <pc:sldMk cId="3456432576" sldId="1008"/>
        </pc:sldMkLst>
        <pc:spChg chg="mod">
          <ac:chgData name="曹 翔" userId="691a1de1942c0dcd" providerId="LiveId" clId="{C92E0166-8251-F944-9587-E7796A71A3A6}" dt="2022-06-03T14:19:16.809" v="1139" actId="14"/>
          <ac:spMkLst>
            <pc:docMk/>
            <pc:sldMk cId="3456432576" sldId="1008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19:14.675" v="1138" actId="478"/>
          <ac:picMkLst>
            <pc:docMk/>
            <pc:sldMk cId="3456432576" sldId="1008"/>
            <ac:picMk id="12" creationId="{8767B527-7CB6-8CE9-08E9-93BA18CDD229}"/>
          </ac:picMkLst>
        </pc:picChg>
      </pc:sldChg>
      <pc:sldChg chg="add del">
        <pc:chgData name="曹 翔" userId="691a1de1942c0dcd" providerId="LiveId" clId="{C92E0166-8251-F944-9587-E7796A71A3A6}" dt="2022-06-03T14:19:49.301" v="1143" actId="2696"/>
        <pc:sldMkLst>
          <pc:docMk/>
          <pc:sldMk cId="2813686017" sldId="1009"/>
        </pc:sldMkLst>
      </pc:sldChg>
      <pc:sldChg chg="addSp delSp modSp add mod">
        <pc:chgData name="曹 翔" userId="691a1de1942c0dcd" providerId="LiveId" clId="{C92E0166-8251-F944-9587-E7796A71A3A6}" dt="2022-06-03T18:13:20.210" v="6286" actId="20577"/>
        <pc:sldMkLst>
          <pc:docMk/>
          <pc:sldMk cId="3541529057" sldId="1009"/>
        </pc:sldMkLst>
        <pc:spChg chg="add mod">
          <ac:chgData name="曹 翔" userId="691a1de1942c0dcd" providerId="LiveId" clId="{C92E0166-8251-F944-9587-E7796A71A3A6}" dt="2022-06-03T18:13:20.210" v="6286" actId="20577"/>
          <ac:spMkLst>
            <pc:docMk/>
            <pc:sldMk cId="3541529057" sldId="1009"/>
            <ac:spMk id="13" creationId="{4E215BBA-98C6-6834-B4C2-3A2A44F44F10}"/>
          </ac:spMkLst>
        </pc:spChg>
        <pc:spChg chg="del mod">
          <ac:chgData name="曹 翔" userId="691a1de1942c0dcd" providerId="LiveId" clId="{C92E0166-8251-F944-9587-E7796A71A3A6}" dt="2022-06-03T14:20:35.180" v="1151"/>
          <ac:spMkLst>
            <pc:docMk/>
            <pc:sldMk cId="3541529057" sldId="1009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3T14:20:42.792" v="1152"/>
          <ac:spMkLst>
            <pc:docMk/>
            <pc:sldMk cId="3541529057" sldId="1009"/>
            <ac:spMk id="17" creationId="{00000000-0000-0000-0000-000000000000}"/>
          </ac:spMkLst>
        </pc:spChg>
        <pc:picChg chg="add mod modCrop">
          <ac:chgData name="曹 翔" userId="691a1de1942c0dcd" providerId="LiveId" clId="{C92E0166-8251-F944-9587-E7796A71A3A6}" dt="2022-06-03T14:39:44.468" v="1291" actId="1076"/>
          <ac:picMkLst>
            <pc:docMk/>
            <pc:sldMk cId="3541529057" sldId="1009"/>
            <ac:picMk id="11" creationId="{755C3877-D5FA-699E-3E93-2C769BD90D3F}"/>
          </ac:picMkLst>
        </pc:picChg>
        <pc:picChg chg="del">
          <ac:chgData name="曹 翔" userId="691a1de1942c0dcd" providerId="LiveId" clId="{C92E0166-8251-F944-9587-E7796A71A3A6}" dt="2022-06-03T14:20:17.319" v="1145" actId="478"/>
          <ac:picMkLst>
            <pc:docMk/>
            <pc:sldMk cId="3541529057" sldId="1009"/>
            <ac:picMk id="12" creationId="{69345ADE-A4F8-733F-38B4-3F4E10217B18}"/>
          </ac:picMkLst>
        </pc:picChg>
      </pc:sldChg>
      <pc:sldChg chg="addSp delSp modSp add mod">
        <pc:chgData name="曹 翔" userId="691a1de1942c0dcd" providerId="LiveId" clId="{C92E0166-8251-F944-9587-E7796A71A3A6}" dt="2022-06-03T18:40:54.496" v="7648" actId="20577"/>
        <pc:sldMkLst>
          <pc:docMk/>
          <pc:sldMk cId="1366598326" sldId="1010"/>
        </pc:sldMkLst>
        <pc:spChg chg="mod">
          <ac:chgData name="曹 翔" userId="691a1de1942c0dcd" providerId="LiveId" clId="{C92E0166-8251-F944-9587-E7796A71A3A6}" dt="2022-06-03T18:40:54.496" v="7648" actId="20577"/>
          <ac:spMkLst>
            <pc:docMk/>
            <pc:sldMk cId="1366598326" sldId="1010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21:21.135" v="1161" actId="478"/>
          <ac:picMkLst>
            <pc:docMk/>
            <pc:sldMk cId="1366598326" sldId="1010"/>
            <ac:picMk id="3" creationId="{B7D36AD8-0A04-620A-9F6C-1B60FC45EDE9}"/>
          </ac:picMkLst>
        </pc:picChg>
        <pc:picChg chg="del">
          <ac:chgData name="曹 翔" userId="691a1de1942c0dcd" providerId="LiveId" clId="{C92E0166-8251-F944-9587-E7796A71A3A6}" dt="2022-06-03T14:21:22.415" v="1162" actId="478"/>
          <ac:picMkLst>
            <pc:docMk/>
            <pc:sldMk cId="1366598326" sldId="1010"/>
            <ac:picMk id="8" creationId="{BE4CA942-F93B-E00C-9102-302B5EA876EC}"/>
          </ac:picMkLst>
        </pc:picChg>
        <pc:picChg chg="add mod">
          <ac:chgData name="曹 翔" userId="691a1de1942c0dcd" providerId="LiveId" clId="{C92E0166-8251-F944-9587-E7796A71A3A6}" dt="2022-06-03T14:22:31.951" v="1173" actId="1076"/>
          <ac:picMkLst>
            <pc:docMk/>
            <pc:sldMk cId="1366598326" sldId="1010"/>
            <ac:picMk id="12" creationId="{D143C9B1-4639-43B7-D974-63F763017A2A}"/>
          </ac:picMkLst>
        </pc:picChg>
      </pc:sldChg>
      <pc:sldChg chg="addSp delSp modSp add mod">
        <pc:chgData name="曹 翔" userId="691a1de1942c0dcd" providerId="LiveId" clId="{C92E0166-8251-F944-9587-E7796A71A3A6}" dt="2022-06-03T18:14:00.624" v="6320" actId="207"/>
        <pc:sldMkLst>
          <pc:docMk/>
          <pc:sldMk cId="607530913" sldId="1011"/>
        </pc:sldMkLst>
        <pc:spChg chg="add mod">
          <ac:chgData name="曹 翔" userId="691a1de1942c0dcd" providerId="LiveId" clId="{C92E0166-8251-F944-9587-E7796A71A3A6}" dt="2022-06-03T18:14:00.624" v="6320" actId="207"/>
          <ac:spMkLst>
            <pc:docMk/>
            <pc:sldMk cId="607530913" sldId="1011"/>
            <ac:spMk id="13" creationId="{64C46898-BF6B-9CF1-1A41-47329491650E}"/>
          </ac:spMkLst>
        </pc:spChg>
        <pc:spChg chg="mod">
          <ac:chgData name="曹 翔" userId="691a1de1942c0dcd" providerId="LiveId" clId="{C92E0166-8251-F944-9587-E7796A71A3A6}" dt="2022-06-03T14:24:28.011" v="1226" actId="20577"/>
          <ac:spMkLst>
            <pc:docMk/>
            <pc:sldMk cId="607530913" sldId="1011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24:13.818" v="1218" actId="478"/>
          <ac:picMkLst>
            <pc:docMk/>
            <pc:sldMk cId="607530913" sldId="1011"/>
            <ac:picMk id="11" creationId="{11346E1B-5E64-A2DF-7450-A7392F4A336E}"/>
          </ac:picMkLst>
        </pc:picChg>
        <pc:picChg chg="add mod">
          <ac:chgData name="曹 翔" userId="691a1de1942c0dcd" providerId="LiveId" clId="{C92E0166-8251-F944-9587-E7796A71A3A6}" dt="2022-06-03T14:24:16.035" v="1220" actId="1076"/>
          <ac:picMkLst>
            <pc:docMk/>
            <pc:sldMk cId="607530913" sldId="1011"/>
            <ac:picMk id="12" creationId="{01930440-876A-4F0D-BE15-2B51F8D76C8B}"/>
          </ac:picMkLst>
        </pc:picChg>
      </pc:sldChg>
      <pc:sldChg chg="addSp delSp modSp add mod">
        <pc:chgData name="曹 翔" userId="691a1de1942c0dcd" providerId="LiveId" clId="{C92E0166-8251-F944-9587-E7796A71A3A6}" dt="2022-06-03T14:22:23.832" v="1171" actId="14"/>
        <pc:sldMkLst>
          <pc:docMk/>
          <pc:sldMk cId="2951121921" sldId="1012"/>
        </pc:sldMkLst>
        <pc:spChg chg="mod">
          <ac:chgData name="曹 翔" userId="691a1de1942c0dcd" providerId="LiveId" clId="{C92E0166-8251-F944-9587-E7796A71A3A6}" dt="2022-06-03T14:22:23.832" v="1171" actId="14"/>
          <ac:spMkLst>
            <pc:docMk/>
            <pc:sldMk cId="2951121921" sldId="1012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22:02.371" v="1167" actId="478"/>
          <ac:picMkLst>
            <pc:docMk/>
            <pc:sldMk cId="2951121921" sldId="1012"/>
            <ac:picMk id="12" creationId="{D143C9B1-4639-43B7-D974-63F763017A2A}"/>
          </ac:picMkLst>
        </pc:picChg>
        <pc:picChg chg="add mod">
          <ac:chgData name="曹 翔" userId="691a1de1942c0dcd" providerId="LiveId" clId="{C92E0166-8251-F944-9587-E7796A71A3A6}" dt="2022-06-03T14:22:06.201" v="1168"/>
          <ac:picMkLst>
            <pc:docMk/>
            <pc:sldMk cId="2951121921" sldId="1012"/>
            <ac:picMk id="13" creationId="{FCF18F1A-A769-7D09-732E-8064BCDA01F9}"/>
          </ac:picMkLst>
        </pc:picChg>
      </pc:sldChg>
      <pc:sldChg chg="addSp delSp modSp add mod">
        <pc:chgData name="曹 翔" userId="691a1de1942c0dcd" providerId="LiveId" clId="{C92E0166-8251-F944-9587-E7796A71A3A6}" dt="2022-06-03T14:23:05.487" v="1202" actId="1036"/>
        <pc:sldMkLst>
          <pc:docMk/>
          <pc:sldMk cId="3534766431" sldId="1013"/>
        </pc:sldMkLst>
        <pc:spChg chg="add mod">
          <ac:chgData name="曹 翔" userId="691a1de1942c0dcd" providerId="LiveId" clId="{C92E0166-8251-F944-9587-E7796A71A3A6}" dt="2022-06-03T14:23:05.487" v="1202" actId="1036"/>
          <ac:spMkLst>
            <pc:docMk/>
            <pc:sldMk cId="3534766431" sldId="1013"/>
            <ac:spMk id="14" creationId="{A7417E00-B331-C73C-3600-EC22FDC90FD1}"/>
          </ac:spMkLst>
        </pc:spChg>
        <pc:spChg chg="add mod">
          <ac:chgData name="曹 翔" userId="691a1de1942c0dcd" providerId="LiveId" clId="{C92E0166-8251-F944-9587-E7796A71A3A6}" dt="2022-06-03T14:23:05.487" v="1202" actId="1036"/>
          <ac:spMkLst>
            <pc:docMk/>
            <pc:sldMk cId="3534766431" sldId="1013"/>
            <ac:spMk id="15" creationId="{B25B2A2A-C376-9426-E08A-5BD2C7AB2C8E}"/>
          </ac:spMkLst>
        </pc:spChg>
        <pc:spChg chg="mod">
          <ac:chgData name="曹 翔" userId="691a1de1942c0dcd" providerId="LiveId" clId="{C92E0166-8251-F944-9587-E7796A71A3A6}" dt="2022-06-03T14:22:52.877" v="1178" actId="14"/>
          <ac:spMkLst>
            <pc:docMk/>
            <pc:sldMk cId="3534766431" sldId="1013"/>
            <ac:spMk id="16" creationId="{00000000-0000-0000-0000-000000000000}"/>
          </ac:spMkLst>
        </pc:spChg>
        <pc:spChg chg="add mod">
          <ac:chgData name="曹 翔" userId="691a1de1942c0dcd" providerId="LiveId" clId="{C92E0166-8251-F944-9587-E7796A71A3A6}" dt="2022-06-03T14:23:05.487" v="1202" actId="1036"/>
          <ac:spMkLst>
            <pc:docMk/>
            <pc:sldMk cId="3534766431" sldId="1013"/>
            <ac:spMk id="17" creationId="{84ABF8B7-D771-A20F-C498-9EE32B0A5831}"/>
          </ac:spMkLst>
        </pc:spChg>
        <pc:spChg chg="add mod">
          <ac:chgData name="曹 翔" userId="691a1de1942c0dcd" providerId="LiveId" clId="{C92E0166-8251-F944-9587-E7796A71A3A6}" dt="2022-06-03T14:23:05.487" v="1202" actId="1036"/>
          <ac:spMkLst>
            <pc:docMk/>
            <pc:sldMk cId="3534766431" sldId="1013"/>
            <ac:spMk id="18" creationId="{4DC4F594-6F13-CA3C-F170-24EFC88615EB}"/>
          </ac:spMkLst>
        </pc:spChg>
        <pc:spChg chg="add mod">
          <ac:chgData name="曹 翔" userId="691a1de1942c0dcd" providerId="LiveId" clId="{C92E0166-8251-F944-9587-E7796A71A3A6}" dt="2022-06-03T14:23:05.487" v="1202" actId="1036"/>
          <ac:spMkLst>
            <pc:docMk/>
            <pc:sldMk cId="3534766431" sldId="1013"/>
            <ac:spMk id="19" creationId="{69944B06-77D5-0374-8EDB-2A0F315C549A}"/>
          </ac:spMkLst>
        </pc:spChg>
        <pc:spChg chg="add mod">
          <ac:chgData name="曹 翔" userId="691a1de1942c0dcd" providerId="LiveId" clId="{C92E0166-8251-F944-9587-E7796A71A3A6}" dt="2022-06-03T14:23:05.487" v="1202" actId="1036"/>
          <ac:spMkLst>
            <pc:docMk/>
            <pc:sldMk cId="3534766431" sldId="1013"/>
            <ac:spMk id="20" creationId="{88E2D3FB-3CFA-86D4-EE2C-2D0F528C7EEA}"/>
          </ac:spMkLst>
        </pc:spChg>
        <pc:picChg chg="add mod">
          <ac:chgData name="曹 翔" userId="691a1de1942c0dcd" providerId="LiveId" clId="{C92E0166-8251-F944-9587-E7796A71A3A6}" dt="2022-06-03T14:23:05.487" v="1202" actId="1036"/>
          <ac:picMkLst>
            <pc:docMk/>
            <pc:sldMk cId="3534766431" sldId="1013"/>
            <ac:picMk id="12" creationId="{629C55BD-2715-3A4D-0DDA-0BF281F85833}"/>
          </ac:picMkLst>
        </pc:picChg>
        <pc:picChg chg="del">
          <ac:chgData name="曹 翔" userId="691a1de1942c0dcd" providerId="LiveId" clId="{C92E0166-8251-F944-9587-E7796A71A3A6}" dt="2022-06-03T14:22:54.628" v="1179" actId="478"/>
          <ac:picMkLst>
            <pc:docMk/>
            <pc:sldMk cId="3534766431" sldId="1013"/>
            <ac:picMk id="13" creationId="{FCF18F1A-A769-7D09-732E-8064BCDA01F9}"/>
          </ac:picMkLst>
        </pc:picChg>
      </pc:sldChg>
      <pc:sldChg chg="addSp delSp modSp add mod">
        <pc:chgData name="曹 翔" userId="691a1de1942c0dcd" providerId="LiveId" clId="{C92E0166-8251-F944-9587-E7796A71A3A6}" dt="2022-06-03T18:36:18.136" v="7599" actId="20577"/>
        <pc:sldMkLst>
          <pc:docMk/>
          <pc:sldMk cId="1605855898" sldId="1014"/>
        </pc:sldMkLst>
        <pc:spChg chg="del">
          <ac:chgData name="曹 翔" userId="691a1de1942c0dcd" providerId="LiveId" clId="{C92E0166-8251-F944-9587-E7796A71A3A6}" dt="2022-06-03T14:23:13.070" v="1205" actId="478"/>
          <ac:spMkLst>
            <pc:docMk/>
            <pc:sldMk cId="1605855898" sldId="1014"/>
            <ac:spMk id="14" creationId="{A7417E00-B331-C73C-3600-EC22FDC90FD1}"/>
          </ac:spMkLst>
        </pc:spChg>
        <pc:spChg chg="del">
          <ac:chgData name="曹 翔" userId="691a1de1942c0dcd" providerId="LiveId" clId="{C92E0166-8251-F944-9587-E7796A71A3A6}" dt="2022-06-03T14:23:13.070" v="1205" actId="478"/>
          <ac:spMkLst>
            <pc:docMk/>
            <pc:sldMk cId="1605855898" sldId="1014"/>
            <ac:spMk id="15" creationId="{B25B2A2A-C376-9426-E08A-5BD2C7AB2C8E}"/>
          </ac:spMkLst>
        </pc:spChg>
        <pc:spChg chg="mod">
          <ac:chgData name="曹 翔" userId="691a1de1942c0dcd" providerId="LiveId" clId="{C92E0166-8251-F944-9587-E7796A71A3A6}" dt="2022-06-03T18:36:18.136" v="7599" actId="20577"/>
          <ac:spMkLst>
            <pc:docMk/>
            <pc:sldMk cId="1605855898" sldId="1014"/>
            <ac:spMk id="16" creationId="{00000000-0000-0000-0000-000000000000}"/>
          </ac:spMkLst>
        </pc:spChg>
        <pc:spChg chg="del">
          <ac:chgData name="曹 翔" userId="691a1de1942c0dcd" providerId="LiveId" clId="{C92E0166-8251-F944-9587-E7796A71A3A6}" dt="2022-06-03T14:23:13.070" v="1205" actId="478"/>
          <ac:spMkLst>
            <pc:docMk/>
            <pc:sldMk cId="1605855898" sldId="1014"/>
            <ac:spMk id="17" creationId="{84ABF8B7-D771-A20F-C498-9EE32B0A5831}"/>
          </ac:spMkLst>
        </pc:spChg>
        <pc:spChg chg="del">
          <ac:chgData name="曹 翔" userId="691a1de1942c0dcd" providerId="LiveId" clId="{C92E0166-8251-F944-9587-E7796A71A3A6}" dt="2022-06-03T14:23:13.070" v="1205" actId="478"/>
          <ac:spMkLst>
            <pc:docMk/>
            <pc:sldMk cId="1605855898" sldId="1014"/>
            <ac:spMk id="18" creationId="{4DC4F594-6F13-CA3C-F170-24EFC88615EB}"/>
          </ac:spMkLst>
        </pc:spChg>
        <pc:spChg chg="del">
          <ac:chgData name="曹 翔" userId="691a1de1942c0dcd" providerId="LiveId" clId="{C92E0166-8251-F944-9587-E7796A71A3A6}" dt="2022-06-03T14:23:13.070" v="1205" actId="478"/>
          <ac:spMkLst>
            <pc:docMk/>
            <pc:sldMk cId="1605855898" sldId="1014"/>
            <ac:spMk id="19" creationId="{69944B06-77D5-0374-8EDB-2A0F315C549A}"/>
          </ac:spMkLst>
        </pc:spChg>
        <pc:spChg chg="del">
          <ac:chgData name="曹 翔" userId="691a1de1942c0dcd" providerId="LiveId" clId="{C92E0166-8251-F944-9587-E7796A71A3A6}" dt="2022-06-03T14:23:13.070" v="1205" actId="478"/>
          <ac:spMkLst>
            <pc:docMk/>
            <pc:sldMk cId="1605855898" sldId="1014"/>
            <ac:spMk id="20" creationId="{88E2D3FB-3CFA-86D4-EE2C-2D0F528C7EEA}"/>
          </ac:spMkLst>
        </pc:spChg>
        <pc:spChg chg="add mod">
          <ac:chgData name="曹 翔" userId="691a1de1942c0dcd" providerId="LiveId" clId="{C92E0166-8251-F944-9587-E7796A71A3A6}" dt="2022-06-03T14:23:59.567" v="1214" actId="1076"/>
          <ac:spMkLst>
            <pc:docMk/>
            <pc:sldMk cId="1605855898" sldId="1014"/>
            <ac:spMk id="21" creationId="{BD25BEBB-99EC-05C2-16A6-72338857E5E2}"/>
          </ac:spMkLst>
        </pc:spChg>
        <pc:picChg chg="del">
          <ac:chgData name="曹 翔" userId="691a1de1942c0dcd" providerId="LiveId" clId="{C92E0166-8251-F944-9587-E7796A71A3A6}" dt="2022-06-03T14:23:13.070" v="1205" actId="478"/>
          <ac:picMkLst>
            <pc:docMk/>
            <pc:sldMk cId="1605855898" sldId="1014"/>
            <ac:picMk id="12" creationId="{629C55BD-2715-3A4D-0DDA-0BF281F85833}"/>
          </ac:picMkLst>
        </pc:picChg>
      </pc:sldChg>
      <pc:sldChg chg="addSp delSp modSp add del mod">
        <pc:chgData name="曹 翔" userId="691a1de1942c0dcd" providerId="LiveId" clId="{C92E0166-8251-F944-9587-E7796A71A3A6}" dt="2022-06-03T14:25:10.841" v="1241" actId="2696"/>
        <pc:sldMkLst>
          <pc:docMk/>
          <pc:sldMk cId="3862386565" sldId="1015"/>
        </pc:sldMkLst>
        <pc:spChg chg="del">
          <ac:chgData name="曹 翔" userId="691a1de1942c0dcd" providerId="LiveId" clId="{C92E0166-8251-F944-9587-E7796A71A3A6}" dt="2022-06-03T14:24:43.965" v="1234" actId="478"/>
          <ac:spMkLst>
            <pc:docMk/>
            <pc:sldMk cId="3862386565" sldId="1015"/>
            <ac:spMk id="13" creationId="{64C46898-BF6B-9CF1-1A41-47329491650E}"/>
          </ac:spMkLst>
        </pc:spChg>
        <pc:spChg chg="add mod">
          <ac:chgData name="曹 翔" userId="691a1de1942c0dcd" providerId="LiveId" clId="{C92E0166-8251-F944-9587-E7796A71A3A6}" dt="2022-06-03T14:24:46.321" v="1236" actId="1076"/>
          <ac:spMkLst>
            <pc:docMk/>
            <pc:sldMk cId="3862386565" sldId="1015"/>
            <ac:spMk id="14" creationId="{F34CA0C0-802A-3B78-9967-32EF57323DD2}"/>
          </ac:spMkLst>
        </pc:spChg>
        <pc:spChg chg="add mod">
          <ac:chgData name="曹 翔" userId="691a1de1942c0dcd" providerId="LiveId" clId="{C92E0166-8251-F944-9587-E7796A71A3A6}" dt="2022-06-03T14:24:46.321" v="1236" actId="1076"/>
          <ac:spMkLst>
            <pc:docMk/>
            <pc:sldMk cId="3862386565" sldId="1015"/>
            <ac:spMk id="15" creationId="{2CB775CC-E04C-D1AE-0614-CB34589830AE}"/>
          </ac:spMkLst>
        </pc:spChg>
        <pc:spChg chg="mod">
          <ac:chgData name="曹 翔" userId="691a1de1942c0dcd" providerId="LiveId" clId="{C92E0166-8251-F944-9587-E7796A71A3A6}" dt="2022-06-03T14:24:32.439" v="1228" actId="14"/>
          <ac:spMkLst>
            <pc:docMk/>
            <pc:sldMk cId="3862386565" sldId="1015"/>
            <ac:spMk id="16" creationId="{00000000-0000-0000-0000-000000000000}"/>
          </ac:spMkLst>
        </pc:spChg>
        <pc:spChg chg="add mod">
          <ac:chgData name="曹 翔" userId="691a1de1942c0dcd" providerId="LiveId" clId="{C92E0166-8251-F944-9587-E7796A71A3A6}" dt="2022-06-03T14:24:46.321" v="1236" actId="1076"/>
          <ac:spMkLst>
            <pc:docMk/>
            <pc:sldMk cId="3862386565" sldId="1015"/>
            <ac:spMk id="17" creationId="{114380F4-E878-2224-726E-9397428A2BA2}"/>
          </ac:spMkLst>
        </pc:spChg>
        <pc:spChg chg="add mod">
          <ac:chgData name="曹 翔" userId="691a1de1942c0dcd" providerId="LiveId" clId="{C92E0166-8251-F944-9587-E7796A71A3A6}" dt="2022-06-03T14:24:46.321" v="1236" actId="1076"/>
          <ac:spMkLst>
            <pc:docMk/>
            <pc:sldMk cId="3862386565" sldId="1015"/>
            <ac:spMk id="18" creationId="{DA34D558-BB3B-3732-7C17-E42E2495DD80}"/>
          </ac:spMkLst>
        </pc:spChg>
        <pc:picChg chg="add mod">
          <ac:chgData name="曹 翔" userId="691a1de1942c0dcd" providerId="LiveId" clId="{C92E0166-8251-F944-9587-E7796A71A3A6}" dt="2022-06-03T14:24:46.321" v="1236" actId="1076"/>
          <ac:picMkLst>
            <pc:docMk/>
            <pc:sldMk cId="3862386565" sldId="1015"/>
            <ac:picMk id="11" creationId="{2431DB89-D80C-8C3F-964D-061D6C633DB3}"/>
          </ac:picMkLst>
        </pc:picChg>
        <pc:picChg chg="del">
          <ac:chgData name="曹 翔" userId="691a1de1942c0dcd" providerId="LiveId" clId="{C92E0166-8251-F944-9587-E7796A71A3A6}" dt="2022-06-03T14:24:42.476" v="1233" actId="478"/>
          <ac:picMkLst>
            <pc:docMk/>
            <pc:sldMk cId="3862386565" sldId="1015"/>
            <ac:picMk id="12" creationId="{01930440-876A-4F0D-BE15-2B51F8D76C8B}"/>
          </ac:picMkLst>
        </pc:picChg>
      </pc:sldChg>
      <pc:sldChg chg="delSp modSp add mod">
        <pc:chgData name="曹 翔" userId="691a1de1942c0dcd" providerId="LiveId" clId="{C92E0166-8251-F944-9587-E7796A71A3A6}" dt="2022-06-03T18:18:55.996" v="6450" actId="20577"/>
        <pc:sldMkLst>
          <pc:docMk/>
          <pc:sldMk cId="362962143" sldId="1016"/>
        </pc:sldMkLst>
        <pc:spChg chg="del">
          <ac:chgData name="曹 翔" userId="691a1de1942c0dcd" providerId="LiveId" clId="{C92E0166-8251-F944-9587-E7796A71A3A6}" dt="2022-06-03T18:17:44.203" v="6386" actId="478"/>
          <ac:spMkLst>
            <pc:docMk/>
            <pc:sldMk cId="362962143" sldId="1016"/>
            <ac:spMk id="14" creationId="{F34CA0C0-802A-3B78-9967-32EF57323DD2}"/>
          </ac:spMkLst>
        </pc:spChg>
        <pc:spChg chg="del">
          <ac:chgData name="曹 翔" userId="691a1de1942c0dcd" providerId="LiveId" clId="{C92E0166-8251-F944-9587-E7796A71A3A6}" dt="2022-06-03T18:17:44.203" v="6386" actId="478"/>
          <ac:spMkLst>
            <pc:docMk/>
            <pc:sldMk cId="362962143" sldId="1016"/>
            <ac:spMk id="15" creationId="{2CB775CC-E04C-D1AE-0614-CB34589830AE}"/>
          </ac:spMkLst>
        </pc:spChg>
        <pc:spChg chg="mod">
          <ac:chgData name="曹 翔" userId="691a1de1942c0dcd" providerId="LiveId" clId="{C92E0166-8251-F944-9587-E7796A71A3A6}" dt="2022-06-03T18:18:55.996" v="6450" actId="20577"/>
          <ac:spMkLst>
            <pc:docMk/>
            <pc:sldMk cId="362962143" sldId="1016"/>
            <ac:spMk id="16" creationId="{00000000-0000-0000-0000-000000000000}"/>
          </ac:spMkLst>
        </pc:spChg>
        <pc:spChg chg="del mod">
          <ac:chgData name="曹 翔" userId="691a1de1942c0dcd" providerId="LiveId" clId="{C92E0166-8251-F944-9587-E7796A71A3A6}" dt="2022-06-03T18:17:44.203" v="6386" actId="478"/>
          <ac:spMkLst>
            <pc:docMk/>
            <pc:sldMk cId="362962143" sldId="1016"/>
            <ac:spMk id="17" creationId="{114380F4-E878-2224-726E-9397428A2BA2}"/>
          </ac:spMkLst>
        </pc:spChg>
        <pc:spChg chg="del mod">
          <ac:chgData name="曹 翔" userId="691a1de1942c0dcd" providerId="LiveId" clId="{C92E0166-8251-F944-9587-E7796A71A3A6}" dt="2022-06-03T18:17:44.203" v="6386" actId="478"/>
          <ac:spMkLst>
            <pc:docMk/>
            <pc:sldMk cId="362962143" sldId="1016"/>
            <ac:spMk id="18" creationId="{DA34D558-BB3B-3732-7C17-E42E2495DD80}"/>
          </ac:spMkLst>
        </pc:spChg>
        <pc:picChg chg="mod">
          <ac:chgData name="曹 翔" userId="691a1de1942c0dcd" providerId="LiveId" clId="{C92E0166-8251-F944-9587-E7796A71A3A6}" dt="2022-06-03T18:17:47.857" v="6388" actId="1076"/>
          <ac:picMkLst>
            <pc:docMk/>
            <pc:sldMk cId="362962143" sldId="1016"/>
            <ac:picMk id="11" creationId="{2431DB89-D80C-8C3F-964D-061D6C633DB3}"/>
          </ac:picMkLst>
        </pc:picChg>
      </pc:sldChg>
      <pc:sldChg chg="addSp delSp modSp add mod">
        <pc:chgData name="曹 翔" userId="691a1de1942c0dcd" providerId="LiveId" clId="{C92E0166-8251-F944-9587-E7796A71A3A6}" dt="2022-06-03T18:24:36.809" v="6497" actId="1076"/>
        <pc:sldMkLst>
          <pc:docMk/>
          <pc:sldMk cId="1360980125" sldId="1017"/>
        </pc:sldMkLst>
        <pc:spChg chg="add mod">
          <ac:chgData name="曹 翔" userId="691a1de1942c0dcd" providerId="LiveId" clId="{C92E0166-8251-F944-9587-E7796A71A3A6}" dt="2022-06-03T18:24:36.809" v="6497" actId="1076"/>
          <ac:spMkLst>
            <pc:docMk/>
            <pc:sldMk cId="1360980125" sldId="1017"/>
            <ac:spMk id="5" creationId="{1DC6385D-FD7A-167E-EF83-3B95B918C946}"/>
          </ac:spMkLst>
        </pc:spChg>
        <pc:spChg chg="mod">
          <ac:chgData name="曹 翔" userId="691a1de1942c0dcd" providerId="LiveId" clId="{C92E0166-8251-F944-9587-E7796A71A3A6}" dt="2022-06-03T18:24:07.066" v="6465" actId="1076"/>
          <ac:spMkLst>
            <pc:docMk/>
            <pc:sldMk cId="1360980125" sldId="1017"/>
            <ac:spMk id="9" creationId="{00000000-0000-0000-0000-000000000000}"/>
          </ac:spMkLst>
        </pc:spChg>
        <pc:spChg chg="del">
          <ac:chgData name="曹 翔" userId="691a1de1942c0dcd" providerId="LiveId" clId="{C92E0166-8251-F944-9587-E7796A71A3A6}" dt="2022-06-03T14:25:35.867" v="1253" actId="478"/>
          <ac:spMkLst>
            <pc:docMk/>
            <pc:sldMk cId="1360980125" sldId="1017"/>
            <ac:spMk id="14" creationId="{F34CA0C0-802A-3B78-9967-32EF57323DD2}"/>
          </ac:spMkLst>
        </pc:spChg>
        <pc:spChg chg="del">
          <ac:chgData name="曹 翔" userId="691a1de1942c0dcd" providerId="LiveId" clId="{C92E0166-8251-F944-9587-E7796A71A3A6}" dt="2022-06-03T14:25:35.867" v="1253" actId="478"/>
          <ac:spMkLst>
            <pc:docMk/>
            <pc:sldMk cId="1360980125" sldId="1017"/>
            <ac:spMk id="15" creationId="{2CB775CC-E04C-D1AE-0614-CB34589830AE}"/>
          </ac:spMkLst>
        </pc:spChg>
        <pc:spChg chg="mod">
          <ac:chgData name="曹 翔" userId="691a1de1942c0dcd" providerId="LiveId" clId="{C92E0166-8251-F944-9587-E7796A71A3A6}" dt="2022-06-03T18:19:22.069" v="6452" actId="403"/>
          <ac:spMkLst>
            <pc:docMk/>
            <pc:sldMk cId="1360980125" sldId="1017"/>
            <ac:spMk id="16" creationId="{00000000-0000-0000-0000-000000000000}"/>
          </ac:spMkLst>
        </pc:spChg>
        <pc:spChg chg="del">
          <ac:chgData name="曹 翔" userId="691a1de1942c0dcd" providerId="LiveId" clId="{C92E0166-8251-F944-9587-E7796A71A3A6}" dt="2022-06-03T14:25:37.455" v="1254" actId="478"/>
          <ac:spMkLst>
            <pc:docMk/>
            <pc:sldMk cId="1360980125" sldId="1017"/>
            <ac:spMk id="17" creationId="{114380F4-E878-2224-726E-9397428A2BA2}"/>
          </ac:spMkLst>
        </pc:spChg>
        <pc:spChg chg="del">
          <ac:chgData name="曹 翔" userId="691a1de1942c0dcd" providerId="LiveId" clId="{C92E0166-8251-F944-9587-E7796A71A3A6}" dt="2022-06-03T14:25:35.867" v="1253" actId="478"/>
          <ac:spMkLst>
            <pc:docMk/>
            <pc:sldMk cId="1360980125" sldId="1017"/>
            <ac:spMk id="18" creationId="{DA34D558-BB3B-3732-7C17-E42E2495DD80}"/>
          </ac:spMkLst>
        </pc:spChg>
        <pc:spChg chg="add del mod">
          <ac:chgData name="曹 翔" userId="691a1de1942c0dcd" providerId="LiveId" clId="{C92E0166-8251-F944-9587-E7796A71A3A6}" dt="2022-06-03T14:25:38.518" v="1256"/>
          <ac:spMkLst>
            <pc:docMk/>
            <pc:sldMk cId="1360980125" sldId="1017"/>
            <ac:spMk id="19" creationId="{D8FB3CEB-D2D0-6D45-A824-E86993164E00}"/>
          </ac:spMkLst>
        </pc:spChg>
        <pc:spChg chg="add del mod">
          <ac:chgData name="曹 翔" userId="691a1de1942c0dcd" providerId="LiveId" clId="{C92E0166-8251-F944-9587-E7796A71A3A6}" dt="2022-06-03T18:15:57.775" v="6372" actId="478"/>
          <ac:spMkLst>
            <pc:docMk/>
            <pc:sldMk cId="1360980125" sldId="1017"/>
            <ac:spMk id="21" creationId="{2EC747DB-0A46-6E6D-3BD5-BAA3F99F050B}"/>
          </ac:spMkLst>
        </pc:spChg>
        <pc:picChg chg="add mod modCrop">
          <ac:chgData name="曹 翔" userId="691a1de1942c0dcd" providerId="LiveId" clId="{C92E0166-8251-F944-9587-E7796A71A3A6}" dt="2022-06-03T18:24:30.805" v="6495" actId="1076"/>
          <ac:picMkLst>
            <pc:docMk/>
            <pc:sldMk cId="1360980125" sldId="1017"/>
            <ac:picMk id="3" creationId="{D6BBE3D7-39B1-B436-6118-26039FCB2DA0}"/>
          </ac:picMkLst>
        </pc:picChg>
        <pc:picChg chg="del">
          <ac:chgData name="曹 翔" userId="691a1de1942c0dcd" providerId="LiveId" clId="{C92E0166-8251-F944-9587-E7796A71A3A6}" dt="2022-06-03T14:25:34.135" v="1252" actId="478"/>
          <ac:picMkLst>
            <pc:docMk/>
            <pc:sldMk cId="1360980125" sldId="1017"/>
            <ac:picMk id="11" creationId="{2431DB89-D80C-8C3F-964D-061D6C633DB3}"/>
          </ac:picMkLst>
        </pc:picChg>
        <pc:picChg chg="add mod">
          <ac:chgData name="曹 翔" userId="691a1de1942c0dcd" providerId="LiveId" clId="{C92E0166-8251-F944-9587-E7796A71A3A6}" dt="2022-06-03T18:23:47.923" v="6457" actId="1076"/>
          <ac:picMkLst>
            <pc:docMk/>
            <pc:sldMk cId="1360980125" sldId="1017"/>
            <ac:picMk id="20" creationId="{5DC760CE-CE47-95F8-ADAE-486C7066DE31}"/>
          </ac:picMkLst>
        </pc:picChg>
      </pc:sldChg>
      <pc:sldChg chg="addSp delSp modSp add mod">
        <pc:chgData name="曹 翔" userId="691a1de1942c0dcd" providerId="LiveId" clId="{C92E0166-8251-F944-9587-E7796A71A3A6}" dt="2022-06-03T18:25:10.459" v="6505" actId="1076"/>
        <pc:sldMkLst>
          <pc:docMk/>
          <pc:sldMk cId="695273029" sldId="1018"/>
        </pc:sldMkLst>
        <pc:spChg chg="add del mod">
          <ac:chgData name="曹 翔" userId="691a1de1942c0dcd" providerId="LiveId" clId="{C92E0166-8251-F944-9587-E7796A71A3A6}" dt="2022-06-03T18:24:54.889" v="6500" actId="478"/>
          <ac:spMkLst>
            <pc:docMk/>
            <pc:sldMk cId="695273029" sldId="1018"/>
            <ac:spMk id="11" creationId="{356BDFA5-3B25-9A76-23A1-6D2BD602A85E}"/>
          </ac:spMkLst>
        </pc:spChg>
        <pc:spChg chg="mod">
          <ac:chgData name="曹 翔" userId="691a1de1942c0dcd" providerId="LiveId" clId="{C92E0166-8251-F944-9587-E7796A71A3A6}" dt="2022-06-03T14:25:59.243" v="1271" actId="14"/>
          <ac:spMkLst>
            <pc:docMk/>
            <pc:sldMk cId="695273029" sldId="1018"/>
            <ac:spMk id="16" creationId="{00000000-0000-0000-0000-000000000000}"/>
          </ac:spMkLst>
        </pc:spChg>
        <pc:spChg chg="del">
          <ac:chgData name="曹 翔" userId="691a1de1942c0dcd" providerId="LiveId" clId="{C92E0166-8251-F944-9587-E7796A71A3A6}" dt="2022-06-03T14:26:02.074" v="1273" actId="478"/>
          <ac:spMkLst>
            <pc:docMk/>
            <pc:sldMk cId="695273029" sldId="1018"/>
            <ac:spMk id="21" creationId="{2EC747DB-0A46-6E6D-3BD5-BAA3F99F050B}"/>
          </ac:spMkLst>
        </pc:spChg>
        <pc:picChg chg="add mod">
          <ac:chgData name="曹 翔" userId="691a1de1942c0dcd" providerId="LiveId" clId="{C92E0166-8251-F944-9587-E7796A71A3A6}" dt="2022-06-03T18:25:10.459" v="6505" actId="1076"/>
          <ac:picMkLst>
            <pc:docMk/>
            <pc:sldMk cId="695273029" sldId="1018"/>
            <ac:picMk id="12" creationId="{BD127E4F-DEC1-C065-81DE-60F60EA74F50}"/>
          </ac:picMkLst>
        </pc:picChg>
        <pc:picChg chg="del">
          <ac:chgData name="曹 翔" userId="691a1de1942c0dcd" providerId="LiveId" clId="{C92E0166-8251-F944-9587-E7796A71A3A6}" dt="2022-06-03T14:26:00.737" v="1272" actId="478"/>
          <ac:picMkLst>
            <pc:docMk/>
            <pc:sldMk cId="695273029" sldId="1018"/>
            <ac:picMk id="20" creationId="{5DC760CE-CE47-95F8-ADAE-486C7066DE31}"/>
          </ac:picMkLst>
        </pc:picChg>
      </pc:sldChg>
      <pc:sldChg chg="addSp delSp modSp add del mod">
        <pc:chgData name="曹 翔" userId="691a1de1942c0dcd" providerId="LiveId" clId="{C92E0166-8251-F944-9587-E7796A71A3A6}" dt="2022-06-03T14:48:01.904" v="1622" actId="2696"/>
        <pc:sldMkLst>
          <pc:docMk/>
          <pc:sldMk cId="416155757" sldId="1019"/>
        </pc:sldMkLst>
        <pc:picChg chg="add mod">
          <ac:chgData name="曹 翔" userId="691a1de1942c0dcd" providerId="LiveId" clId="{C92E0166-8251-F944-9587-E7796A71A3A6}" dt="2022-06-03T14:39:32.919" v="1289" actId="1076"/>
          <ac:picMkLst>
            <pc:docMk/>
            <pc:sldMk cId="416155757" sldId="1019"/>
            <ac:picMk id="3" creationId="{0A4BA319-2148-8B40-F0B7-BC6176467025}"/>
          </ac:picMkLst>
        </pc:picChg>
        <pc:picChg chg="del">
          <ac:chgData name="曹 翔" userId="691a1de1942c0dcd" providerId="LiveId" clId="{C92E0166-8251-F944-9587-E7796A71A3A6}" dt="2022-06-03T14:39:24.601" v="1286" actId="478"/>
          <ac:picMkLst>
            <pc:docMk/>
            <pc:sldMk cId="416155757" sldId="1019"/>
            <ac:picMk id="11" creationId="{755C3877-D5FA-699E-3E93-2C769BD90D3F}"/>
          </ac:picMkLst>
        </pc:picChg>
      </pc:sldChg>
      <pc:sldChg chg="add del">
        <pc:chgData name="曹 翔" userId="691a1de1942c0dcd" providerId="LiveId" clId="{C92E0166-8251-F944-9587-E7796A71A3A6}" dt="2022-06-03T14:48:02.173" v="1623" actId="2696"/>
        <pc:sldMkLst>
          <pc:docMk/>
          <pc:sldMk cId="1063530812" sldId="1020"/>
        </pc:sldMkLst>
      </pc:sldChg>
      <pc:sldChg chg="modSp add del mod">
        <pc:chgData name="曹 翔" userId="691a1de1942c0dcd" providerId="LiveId" clId="{C92E0166-8251-F944-9587-E7796A71A3A6}" dt="2022-06-03T14:47:35.319" v="1616"/>
        <pc:sldMkLst>
          <pc:docMk/>
          <pc:sldMk cId="1686975263" sldId="1021"/>
        </pc:sldMkLst>
        <pc:picChg chg="mod">
          <ac:chgData name="曹 翔" userId="691a1de1942c0dcd" providerId="LiveId" clId="{C92E0166-8251-F944-9587-E7796A71A3A6}" dt="2022-06-03T14:47:33.229" v="1615" actId="1076"/>
          <ac:picMkLst>
            <pc:docMk/>
            <pc:sldMk cId="1686975263" sldId="1021"/>
            <ac:picMk id="4" creationId="{00000000-0000-0000-0000-000000000000}"/>
          </ac:picMkLst>
        </pc:picChg>
      </pc:sldChg>
      <pc:sldChg chg="addSp delSp modSp add mod">
        <pc:chgData name="曹 翔" userId="691a1de1942c0dcd" providerId="LiveId" clId="{C92E0166-8251-F944-9587-E7796A71A3A6}" dt="2022-06-03T14:47:44.587" v="1620"/>
        <pc:sldMkLst>
          <pc:docMk/>
          <pc:sldMk cId="2008494390" sldId="1021"/>
        </pc:sldMkLst>
        <pc:spChg chg="del">
          <ac:chgData name="曹 翔" userId="691a1de1942c0dcd" providerId="LiveId" clId="{C92E0166-8251-F944-9587-E7796A71A3A6}" dt="2022-06-03T14:47:40.651" v="1618" actId="478"/>
          <ac:spMkLst>
            <pc:docMk/>
            <pc:sldMk cId="2008494390" sldId="1021"/>
            <ac:spMk id="11" creationId="{6441D05A-E455-DADB-9AE0-D73938D4E3F0}"/>
          </ac:spMkLst>
        </pc:spChg>
        <pc:spChg chg="add mod">
          <ac:chgData name="曹 翔" userId="691a1de1942c0dcd" providerId="LiveId" clId="{C92E0166-8251-F944-9587-E7796A71A3A6}" dt="2022-06-03T14:47:44.587" v="1620"/>
          <ac:spMkLst>
            <pc:docMk/>
            <pc:sldMk cId="2008494390" sldId="1021"/>
            <ac:spMk id="13" creationId="{57EA3312-95D8-871F-F503-723416A3311B}"/>
          </ac:spMkLst>
        </pc:spChg>
        <pc:spChg chg="del">
          <ac:chgData name="曹 翔" userId="691a1de1942c0dcd" providerId="LiveId" clId="{C92E0166-8251-F944-9587-E7796A71A3A6}" dt="2022-06-03T14:47:40.651" v="1618" actId="478"/>
          <ac:spMkLst>
            <pc:docMk/>
            <pc:sldMk cId="2008494390" sldId="1021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4:47:41.378" v="1619" actId="478"/>
          <ac:picMkLst>
            <pc:docMk/>
            <pc:sldMk cId="2008494390" sldId="1021"/>
            <ac:picMk id="12" creationId="{D143C9B1-4639-43B7-D974-63F763017A2A}"/>
          </ac:picMkLst>
        </pc:picChg>
      </pc:sldChg>
      <pc:sldChg chg="addSp delSp add del mod">
        <pc:chgData name="曹 翔" userId="691a1de1942c0dcd" providerId="LiveId" clId="{C92E0166-8251-F944-9587-E7796A71A3A6}" dt="2022-06-03T16:20:25.100" v="1741"/>
        <pc:sldMkLst>
          <pc:docMk/>
          <pc:sldMk cId="2939097533" sldId="1022"/>
        </pc:sldMkLst>
        <pc:picChg chg="add del">
          <ac:chgData name="曹 翔" userId="691a1de1942c0dcd" providerId="LiveId" clId="{C92E0166-8251-F944-9587-E7796A71A3A6}" dt="2022-06-03T16:20:24.626" v="1740" actId="478"/>
          <ac:picMkLst>
            <pc:docMk/>
            <pc:sldMk cId="2939097533" sldId="1022"/>
            <ac:picMk id="12" creationId="{BD127E4F-DEC1-C065-81DE-60F60EA74F50}"/>
          </ac:picMkLst>
        </pc:picChg>
      </pc:sldChg>
      <pc:sldChg chg="add del">
        <pc:chgData name="曹 翔" userId="691a1de1942c0dcd" providerId="LiveId" clId="{C92E0166-8251-F944-9587-E7796A71A3A6}" dt="2022-06-03T16:59:24.776" v="3622" actId="2696"/>
        <pc:sldMkLst>
          <pc:docMk/>
          <pc:sldMk cId="3927166453" sldId="1022"/>
        </pc:sldMkLst>
      </pc:sldChg>
      <pc:sldChg chg="delSp modSp add mod">
        <pc:chgData name="曹 翔" userId="691a1de1942c0dcd" providerId="LiveId" clId="{C92E0166-8251-F944-9587-E7796A71A3A6}" dt="2022-06-03T16:59:19.571" v="3621" actId="20577"/>
        <pc:sldMkLst>
          <pc:docMk/>
          <pc:sldMk cId="1416712170" sldId="1023"/>
        </pc:sldMkLst>
        <pc:spChg chg="mod">
          <ac:chgData name="曹 翔" userId="691a1de1942c0dcd" providerId="LiveId" clId="{C92E0166-8251-F944-9587-E7796A71A3A6}" dt="2022-06-03T16:59:19.571" v="3621" actId="20577"/>
          <ac:spMkLst>
            <pc:docMk/>
            <pc:sldMk cId="1416712170" sldId="1023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6:58:31.484" v="3466" actId="478"/>
          <ac:picMkLst>
            <pc:docMk/>
            <pc:sldMk cId="1416712170" sldId="1023"/>
            <ac:picMk id="5" creationId="{81A13B47-3AEB-5687-8BE3-AAD4DBACC061}"/>
          </ac:picMkLst>
        </pc:picChg>
        <pc:picChg chg="mod">
          <ac:chgData name="曹 翔" userId="691a1de1942c0dcd" providerId="LiveId" clId="{C92E0166-8251-F944-9587-E7796A71A3A6}" dt="2022-06-03T16:58:35.228" v="3468" actId="1076"/>
          <ac:picMkLst>
            <pc:docMk/>
            <pc:sldMk cId="1416712170" sldId="1023"/>
            <ac:picMk id="8" creationId="{4BB2CD0A-2240-69D3-6DD7-835AFCF68209}"/>
          </ac:picMkLst>
        </pc:picChg>
      </pc:sldChg>
      <pc:sldChg chg="addSp delSp modSp add del mod">
        <pc:chgData name="曹 翔" userId="691a1de1942c0dcd" providerId="LiveId" clId="{C92E0166-8251-F944-9587-E7796A71A3A6}" dt="2022-06-04T05:52:54.406" v="8443" actId="1036"/>
        <pc:sldMkLst>
          <pc:docMk/>
          <pc:sldMk cId="2006889393" sldId="1024"/>
        </pc:sldMkLst>
        <pc:spChg chg="mod">
          <ac:chgData name="曹 翔" userId="691a1de1942c0dcd" providerId="LiveId" clId="{C92E0166-8251-F944-9587-E7796A71A3A6}" dt="2022-06-03T16:54:22.159" v="3125" actId="1076"/>
          <ac:spMkLst>
            <pc:docMk/>
            <pc:sldMk cId="2006889393" sldId="1024"/>
            <ac:spMk id="2" creationId="{00000000-0000-0000-0000-000000000000}"/>
          </ac:spMkLst>
        </pc:spChg>
        <pc:spChg chg="add mod">
          <ac:chgData name="曹 翔" userId="691a1de1942c0dcd" providerId="LiveId" clId="{C92E0166-8251-F944-9587-E7796A71A3A6}" dt="2022-06-04T05:52:54.406" v="8443" actId="1036"/>
          <ac:spMkLst>
            <pc:docMk/>
            <pc:sldMk cId="2006889393" sldId="1024"/>
            <ac:spMk id="3" creationId="{BB2791E6-C6C0-048E-990D-574FD0810C26}"/>
          </ac:spMkLst>
        </pc:spChg>
        <pc:spChg chg="mod">
          <ac:chgData name="曹 翔" userId="691a1de1942c0dcd" providerId="LiveId" clId="{C92E0166-8251-F944-9587-E7796A71A3A6}" dt="2022-06-04T05:52:54.406" v="8443" actId="1036"/>
          <ac:spMkLst>
            <pc:docMk/>
            <pc:sldMk cId="2006889393" sldId="1024"/>
            <ac:spMk id="15" creationId="{A2031727-1CAA-0D3E-4BAF-2EA9BA770AC5}"/>
          </ac:spMkLst>
        </pc:spChg>
        <pc:spChg chg="mod">
          <ac:chgData name="曹 翔" userId="691a1de1942c0dcd" providerId="LiveId" clId="{C92E0166-8251-F944-9587-E7796A71A3A6}" dt="2022-06-04T05:52:47.888" v="8423" actId="14"/>
          <ac:spMkLst>
            <pc:docMk/>
            <pc:sldMk cId="2006889393" sldId="1024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4T05:52:54.406" v="8443" actId="1036"/>
          <ac:spMkLst>
            <pc:docMk/>
            <pc:sldMk cId="2006889393" sldId="1024"/>
            <ac:spMk id="17" creationId="{0D01F59A-0B7C-6C79-C898-25E0A8BA48BE}"/>
          </ac:spMkLst>
        </pc:spChg>
        <pc:spChg chg="mod">
          <ac:chgData name="曹 翔" userId="691a1de1942c0dcd" providerId="LiveId" clId="{C92E0166-8251-F944-9587-E7796A71A3A6}" dt="2022-06-04T05:52:54.406" v="8443" actId="1036"/>
          <ac:spMkLst>
            <pc:docMk/>
            <pc:sldMk cId="2006889393" sldId="1024"/>
            <ac:spMk id="18" creationId="{ED00819E-FEDF-E3B8-DA2A-4B3E080638C7}"/>
          </ac:spMkLst>
        </pc:spChg>
        <pc:spChg chg="add del mod">
          <ac:chgData name="曹 翔" userId="691a1de1942c0dcd" providerId="LiveId" clId="{C92E0166-8251-F944-9587-E7796A71A3A6}" dt="2022-06-03T16:54:27.844" v="3128"/>
          <ac:spMkLst>
            <pc:docMk/>
            <pc:sldMk cId="2006889393" sldId="1024"/>
            <ac:spMk id="19" creationId="{23B7F791-FD8E-9D92-C4E4-1EB2A3E3D14F}"/>
          </ac:spMkLst>
        </pc:spChg>
        <pc:spChg chg="add del mod">
          <ac:chgData name="曹 翔" userId="691a1de1942c0dcd" providerId="LiveId" clId="{C92E0166-8251-F944-9587-E7796A71A3A6}" dt="2022-06-03T16:54:27.844" v="3128"/>
          <ac:spMkLst>
            <pc:docMk/>
            <pc:sldMk cId="2006889393" sldId="1024"/>
            <ac:spMk id="21" creationId="{4197DE06-4EAA-7F01-138F-1A831A34CFF3}"/>
          </ac:spMkLst>
        </pc:spChg>
        <pc:spChg chg="add del mod">
          <ac:chgData name="曹 翔" userId="691a1de1942c0dcd" providerId="LiveId" clId="{C92E0166-8251-F944-9587-E7796A71A3A6}" dt="2022-06-03T16:55:19.038" v="3143" actId="478"/>
          <ac:spMkLst>
            <pc:docMk/>
            <pc:sldMk cId="2006889393" sldId="1024"/>
            <ac:spMk id="23" creationId="{EA1BEB1C-03B8-DFAC-E923-EB6459B23A37}"/>
          </ac:spMkLst>
        </pc:spChg>
        <pc:spChg chg="add del mod">
          <ac:chgData name="曹 翔" userId="691a1de1942c0dcd" providerId="LiveId" clId="{C92E0166-8251-F944-9587-E7796A71A3A6}" dt="2022-06-03T16:55:19.038" v="3143" actId="478"/>
          <ac:spMkLst>
            <pc:docMk/>
            <pc:sldMk cId="2006889393" sldId="1024"/>
            <ac:spMk id="24" creationId="{97E3ED76-BBE8-29BF-4C99-B1FD48A05622}"/>
          </ac:spMkLst>
        </pc:spChg>
        <pc:spChg chg="add del mod">
          <ac:chgData name="曹 翔" userId="691a1de1942c0dcd" providerId="LiveId" clId="{C92E0166-8251-F944-9587-E7796A71A3A6}" dt="2022-06-03T16:55:24.053" v="3145"/>
          <ac:spMkLst>
            <pc:docMk/>
            <pc:sldMk cId="2006889393" sldId="1024"/>
            <ac:spMk id="26" creationId="{011F8B5C-56AE-3FDF-1EA2-A48C10AFA6FD}"/>
          </ac:spMkLst>
        </pc:spChg>
        <pc:spChg chg="add del mod">
          <ac:chgData name="曹 翔" userId="691a1de1942c0dcd" providerId="LiveId" clId="{C92E0166-8251-F944-9587-E7796A71A3A6}" dt="2022-06-03T16:55:24.053" v="3145"/>
          <ac:spMkLst>
            <pc:docMk/>
            <pc:sldMk cId="2006889393" sldId="1024"/>
            <ac:spMk id="27" creationId="{EF40CB0A-32A0-1C4B-4186-7DED51BB81A4}"/>
          </ac:spMkLst>
        </pc:spChg>
        <pc:spChg chg="add mod">
          <ac:chgData name="曹 翔" userId="691a1de1942c0dcd" providerId="LiveId" clId="{C92E0166-8251-F944-9587-E7796A71A3A6}" dt="2022-06-04T05:52:54.406" v="8443" actId="1036"/>
          <ac:spMkLst>
            <pc:docMk/>
            <pc:sldMk cId="2006889393" sldId="1024"/>
            <ac:spMk id="29" creationId="{1CB5190E-6932-8758-A6EF-84E882D4798E}"/>
          </ac:spMkLst>
        </pc:spChg>
        <pc:spChg chg="add mod">
          <ac:chgData name="曹 翔" userId="691a1de1942c0dcd" providerId="LiveId" clId="{C92E0166-8251-F944-9587-E7796A71A3A6}" dt="2022-06-04T05:52:54.406" v="8443" actId="1036"/>
          <ac:spMkLst>
            <pc:docMk/>
            <pc:sldMk cId="2006889393" sldId="1024"/>
            <ac:spMk id="30" creationId="{1BD58ED0-0869-575A-AEFC-312FBC606D3F}"/>
          </ac:spMkLst>
        </pc:spChg>
        <pc:graphicFrameChg chg="add del mod">
          <ac:chgData name="曹 翔" userId="691a1de1942c0dcd" providerId="LiveId" clId="{C92E0166-8251-F944-9587-E7796A71A3A6}" dt="2022-06-03T16:54:27.844" v="3128"/>
          <ac:graphicFrameMkLst>
            <pc:docMk/>
            <pc:sldMk cId="2006889393" sldId="1024"/>
            <ac:graphicFrameMk id="13" creationId="{3C30D2EC-85D4-5639-41EC-410C8A22A998}"/>
          </ac:graphicFrameMkLst>
        </pc:graphicFrameChg>
        <pc:graphicFrameChg chg="mod">
          <ac:chgData name="曹 翔" userId="691a1de1942c0dcd" providerId="LiveId" clId="{C92E0166-8251-F944-9587-E7796A71A3A6}" dt="2022-06-04T05:52:54.406" v="8443" actId="1036"/>
          <ac:graphicFrameMkLst>
            <pc:docMk/>
            <pc:sldMk cId="2006889393" sldId="1024"/>
            <ac:graphicFrameMk id="14" creationId="{40CE6E73-1046-119F-AB2C-5B22A3A800A3}"/>
          </ac:graphicFrameMkLst>
        </pc:graphicFrameChg>
        <pc:graphicFrameChg chg="add del mod">
          <ac:chgData name="曹 翔" userId="691a1de1942c0dcd" providerId="LiveId" clId="{C92E0166-8251-F944-9587-E7796A71A3A6}" dt="2022-06-03T16:55:19.038" v="3143" actId="478"/>
          <ac:graphicFrameMkLst>
            <pc:docMk/>
            <pc:sldMk cId="2006889393" sldId="1024"/>
            <ac:graphicFrameMk id="22" creationId="{39512F5D-FAF5-82E4-C230-89143CEF5DA0}"/>
          </ac:graphicFrameMkLst>
        </pc:graphicFrameChg>
        <pc:graphicFrameChg chg="add del mod">
          <ac:chgData name="曹 翔" userId="691a1de1942c0dcd" providerId="LiveId" clId="{C92E0166-8251-F944-9587-E7796A71A3A6}" dt="2022-06-03T16:55:24.053" v="3145"/>
          <ac:graphicFrameMkLst>
            <pc:docMk/>
            <pc:sldMk cId="2006889393" sldId="1024"/>
            <ac:graphicFrameMk id="25" creationId="{1D57B207-38EB-939F-CEFD-061E5C46F605}"/>
          </ac:graphicFrameMkLst>
        </pc:graphicFrameChg>
        <pc:graphicFrameChg chg="add mod modGraphic">
          <ac:chgData name="曹 翔" userId="691a1de1942c0dcd" providerId="LiveId" clId="{C92E0166-8251-F944-9587-E7796A71A3A6}" dt="2022-06-04T05:52:54.406" v="8443" actId="1036"/>
          <ac:graphicFrameMkLst>
            <pc:docMk/>
            <pc:sldMk cId="2006889393" sldId="1024"/>
            <ac:graphicFrameMk id="28" creationId="{90A0564F-8837-EE5D-793F-6EECB59B060F}"/>
          </ac:graphicFrameMkLst>
        </pc:graphicFrameChg>
      </pc:sldChg>
      <pc:sldChg chg="addSp modSp add mod">
        <pc:chgData name="曹 翔" userId="691a1de1942c0dcd" providerId="LiveId" clId="{C92E0166-8251-F944-9587-E7796A71A3A6}" dt="2022-06-04T06:00:05.547" v="8493" actId="20577"/>
        <pc:sldMkLst>
          <pc:docMk/>
          <pc:sldMk cId="2992418406" sldId="1025"/>
        </pc:sldMkLst>
        <pc:spChg chg="add mod">
          <ac:chgData name="曹 翔" userId="691a1de1942c0dcd" providerId="LiveId" clId="{C92E0166-8251-F944-9587-E7796A71A3A6}" dt="2022-06-03T17:00:17.161" v="3658"/>
          <ac:spMkLst>
            <pc:docMk/>
            <pc:sldMk cId="2992418406" sldId="1025"/>
            <ac:spMk id="14" creationId="{39E0A567-3243-E2EA-B29F-4302005FFCB4}"/>
          </ac:spMkLst>
        </pc:spChg>
        <pc:spChg chg="add mod">
          <ac:chgData name="曹 翔" userId="691a1de1942c0dcd" providerId="LiveId" clId="{C92E0166-8251-F944-9587-E7796A71A3A6}" dt="2022-06-03T17:00:30.303" v="3665" actId="1038"/>
          <ac:spMkLst>
            <pc:docMk/>
            <pc:sldMk cId="2992418406" sldId="1025"/>
            <ac:spMk id="15" creationId="{DDFCFDFA-917C-5298-94EB-DD848F192D96}"/>
          </ac:spMkLst>
        </pc:spChg>
        <pc:spChg chg="mod">
          <ac:chgData name="曹 翔" userId="691a1de1942c0dcd" providerId="LiveId" clId="{C92E0166-8251-F944-9587-E7796A71A3A6}" dt="2022-06-04T06:00:05.547" v="8493" actId="20577"/>
          <ac:spMkLst>
            <pc:docMk/>
            <pc:sldMk cId="2992418406" sldId="1025"/>
            <ac:spMk id="16" creationId="{00000000-0000-0000-0000-000000000000}"/>
          </ac:spMkLst>
        </pc:spChg>
        <pc:spChg chg="add mod">
          <ac:chgData name="曹 翔" userId="691a1de1942c0dcd" providerId="LiveId" clId="{C92E0166-8251-F944-9587-E7796A71A3A6}" dt="2022-06-03T17:00:30.303" v="3665" actId="1038"/>
          <ac:spMkLst>
            <pc:docMk/>
            <pc:sldMk cId="2992418406" sldId="1025"/>
            <ac:spMk id="18" creationId="{08D81C69-797E-48DE-681C-37842D054FF7}"/>
          </ac:spMkLst>
        </pc:spChg>
        <pc:spChg chg="mod">
          <ac:chgData name="曹 翔" userId="691a1de1942c0dcd" providerId="LiveId" clId="{C92E0166-8251-F944-9587-E7796A71A3A6}" dt="2022-06-03T17:00:33.399" v="3666" actId="1076"/>
          <ac:spMkLst>
            <pc:docMk/>
            <pc:sldMk cId="2992418406" sldId="1025"/>
            <ac:spMk id="19" creationId="{2AC0D324-2267-F71D-B085-873781EDC243}"/>
          </ac:spMkLst>
        </pc:spChg>
        <pc:spChg chg="mod">
          <ac:chgData name="曹 翔" userId="691a1de1942c0dcd" providerId="LiveId" clId="{C92E0166-8251-F944-9587-E7796A71A3A6}" dt="2022-06-03T17:00:33.399" v="3666" actId="1076"/>
          <ac:spMkLst>
            <pc:docMk/>
            <pc:sldMk cId="2992418406" sldId="1025"/>
            <ac:spMk id="20" creationId="{E298086F-02E0-C676-2891-8A26997D0A31}"/>
          </ac:spMkLst>
        </pc:spChg>
        <pc:spChg chg="mod">
          <ac:chgData name="曹 翔" userId="691a1de1942c0dcd" providerId="LiveId" clId="{C92E0166-8251-F944-9587-E7796A71A3A6}" dt="2022-06-03T17:00:33.399" v="3666" actId="1076"/>
          <ac:spMkLst>
            <pc:docMk/>
            <pc:sldMk cId="2992418406" sldId="1025"/>
            <ac:spMk id="21" creationId="{45A769E3-6BE8-6990-4E40-CA9DBB8ABDA6}"/>
          </ac:spMkLst>
        </pc:spChg>
        <pc:spChg chg="add mod">
          <ac:chgData name="曹 翔" userId="691a1de1942c0dcd" providerId="LiveId" clId="{C92E0166-8251-F944-9587-E7796A71A3A6}" dt="2022-06-03T17:00:30.303" v="3665" actId="1038"/>
          <ac:spMkLst>
            <pc:docMk/>
            <pc:sldMk cId="2992418406" sldId="1025"/>
            <ac:spMk id="23" creationId="{3CA0756B-6011-0D68-37CA-22D90506D3E5}"/>
          </ac:spMkLst>
        </pc:spChg>
        <pc:graphicFrameChg chg="mod">
          <ac:chgData name="曹 翔" userId="691a1de1942c0dcd" providerId="LiveId" clId="{C92E0166-8251-F944-9587-E7796A71A3A6}" dt="2022-06-03T17:00:33.399" v="3666" actId="1076"/>
          <ac:graphicFrameMkLst>
            <pc:docMk/>
            <pc:sldMk cId="2992418406" sldId="1025"/>
            <ac:graphicFrameMk id="13" creationId="{F4B7BAF1-9CBA-D333-35D8-AE895F30E713}"/>
          </ac:graphicFrameMkLst>
        </pc:graphicFrameChg>
        <pc:graphicFrameChg chg="add mod">
          <ac:chgData name="曹 翔" userId="691a1de1942c0dcd" providerId="LiveId" clId="{C92E0166-8251-F944-9587-E7796A71A3A6}" dt="2022-06-03T17:00:30.303" v="3665" actId="1038"/>
          <ac:graphicFrameMkLst>
            <pc:docMk/>
            <pc:sldMk cId="2992418406" sldId="1025"/>
            <ac:graphicFrameMk id="17" creationId="{EFA4A7CD-F9C9-21D8-C782-A2D02A9386A1}"/>
          </ac:graphicFrameMkLst>
        </pc:graphicFrameChg>
      </pc:sldChg>
      <pc:sldChg chg="addSp modSp add mod">
        <pc:chgData name="曹 翔" userId="691a1de1942c0dcd" providerId="LiveId" clId="{C92E0166-8251-F944-9587-E7796A71A3A6}" dt="2022-06-03T17:00:53.534" v="3669" actId="1076"/>
        <pc:sldMkLst>
          <pc:docMk/>
          <pc:sldMk cId="2315893318" sldId="1026"/>
        </pc:sldMkLst>
        <pc:spChg chg="add mod">
          <ac:chgData name="曹 翔" userId="691a1de1942c0dcd" providerId="LiveId" clId="{C92E0166-8251-F944-9587-E7796A71A3A6}" dt="2022-06-03T17:00:45.465" v="3668"/>
          <ac:spMkLst>
            <pc:docMk/>
            <pc:sldMk cId="2315893318" sldId="1026"/>
            <ac:spMk id="13" creationId="{B9E1CF30-B83D-4CDF-A893-E56A1CE355E4}"/>
          </ac:spMkLst>
        </pc:spChg>
        <pc:spChg chg="mod">
          <ac:chgData name="曹 翔" userId="691a1de1942c0dcd" providerId="LiveId" clId="{C92E0166-8251-F944-9587-E7796A71A3A6}" dt="2022-06-03T17:00:53.534" v="3669" actId="1076"/>
          <ac:spMkLst>
            <pc:docMk/>
            <pc:sldMk cId="2315893318" sldId="1026"/>
            <ac:spMk id="15" creationId="{C89FEEF8-635D-EE6D-B8E8-04E3601935F4}"/>
          </ac:spMkLst>
        </pc:spChg>
        <pc:spChg chg="mod">
          <ac:chgData name="曹 翔" userId="691a1de1942c0dcd" providerId="LiveId" clId="{C92E0166-8251-F944-9587-E7796A71A3A6}" dt="2022-06-03T16:59:45.060" v="3633" actId="14"/>
          <ac:spMkLst>
            <pc:docMk/>
            <pc:sldMk cId="2315893318" sldId="1026"/>
            <ac:spMk id="16" creationId="{00000000-0000-0000-0000-000000000000}"/>
          </ac:spMkLst>
        </pc:spChg>
        <pc:spChg chg="mod">
          <ac:chgData name="曹 翔" userId="691a1de1942c0dcd" providerId="LiveId" clId="{C92E0166-8251-F944-9587-E7796A71A3A6}" dt="2022-06-03T17:00:53.534" v="3669" actId="1076"/>
          <ac:spMkLst>
            <pc:docMk/>
            <pc:sldMk cId="2315893318" sldId="1026"/>
            <ac:spMk id="17" creationId="{6DEFA017-05C1-6A8A-4589-FB37B17D9F00}"/>
          </ac:spMkLst>
        </pc:spChg>
        <pc:spChg chg="mod">
          <ac:chgData name="曹 翔" userId="691a1de1942c0dcd" providerId="LiveId" clId="{C92E0166-8251-F944-9587-E7796A71A3A6}" dt="2022-06-03T17:00:53.534" v="3669" actId="1076"/>
          <ac:spMkLst>
            <pc:docMk/>
            <pc:sldMk cId="2315893318" sldId="1026"/>
            <ac:spMk id="18" creationId="{3A3E822A-1AC3-8E12-0D2C-E1AA4EB1DF5E}"/>
          </ac:spMkLst>
        </pc:spChg>
        <pc:spChg chg="add mod">
          <ac:chgData name="曹 翔" userId="691a1de1942c0dcd" providerId="LiveId" clId="{C92E0166-8251-F944-9587-E7796A71A3A6}" dt="2022-06-03T17:00:45.465" v="3668"/>
          <ac:spMkLst>
            <pc:docMk/>
            <pc:sldMk cId="2315893318" sldId="1026"/>
            <ac:spMk id="19" creationId="{D74E8C1D-755F-1B83-A8F2-2DA54CB49E2B}"/>
          </ac:spMkLst>
        </pc:spChg>
        <pc:spChg chg="add mod">
          <ac:chgData name="曹 翔" userId="691a1de1942c0dcd" providerId="LiveId" clId="{C92E0166-8251-F944-9587-E7796A71A3A6}" dt="2022-06-03T17:00:45.465" v="3668"/>
          <ac:spMkLst>
            <pc:docMk/>
            <pc:sldMk cId="2315893318" sldId="1026"/>
            <ac:spMk id="21" creationId="{B218E328-5D6E-B657-744F-88CD2A410425}"/>
          </ac:spMkLst>
        </pc:spChg>
        <pc:spChg chg="add mod">
          <ac:chgData name="曹 翔" userId="691a1de1942c0dcd" providerId="LiveId" clId="{C92E0166-8251-F944-9587-E7796A71A3A6}" dt="2022-06-03T17:00:45.465" v="3668"/>
          <ac:spMkLst>
            <pc:docMk/>
            <pc:sldMk cId="2315893318" sldId="1026"/>
            <ac:spMk id="23" creationId="{E7C191B7-55D3-3B55-4057-48E5B692F000}"/>
          </ac:spMkLst>
        </pc:spChg>
        <pc:graphicFrameChg chg="mod">
          <ac:chgData name="曹 翔" userId="691a1de1942c0dcd" providerId="LiveId" clId="{C92E0166-8251-F944-9587-E7796A71A3A6}" dt="2022-06-03T17:00:53.534" v="3669" actId="1076"/>
          <ac:graphicFrameMkLst>
            <pc:docMk/>
            <pc:sldMk cId="2315893318" sldId="1026"/>
            <ac:graphicFrameMk id="14" creationId="{5DA73987-AB7F-323F-929C-4586321B9679}"/>
          </ac:graphicFrameMkLst>
        </pc:graphicFrameChg>
        <pc:graphicFrameChg chg="add mod">
          <ac:chgData name="曹 翔" userId="691a1de1942c0dcd" providerId="LiveId" clId="{C92E0166-8251-F944-9587-E7796A71A3A6}" dt="2022-06-03T17:00:45.465" v="3668"/>
          <ac:graphicFrameMkLst>
            <pc:docMk/>
            <pc:sldMk cId="2315893318" sldId="1026"/>
            <ac:graphicFrameMk id="20" creationId="{AD571705-5100-790B-D54E-1AB43F030858}"/>
          </ac:graphicFrameMkLst>
        </pc:graphicFrameChg>
      </pc:sldChg>
      <pc:sldChg chg="addSp delSp modSp add mod modNotesTx">
        <pc:chgData name="曹 翔" userId="691a1de1942c0dcd" providerId="LiveId" clId="{C92E0166-8251-F944-9587-E7796A71A3A6}" dt="2022-06-03T17:43:47.548" v="5620" actId="20577"/>
        <pc:sldMkLst>
          <pc:docMk/>
          <pc:sldMk cId="1672671735" sldId="1027"/>
        </pc:sldMkLst>
        <pc:spChg chg="mod">
          <ac:chgData name="曹 翔" userId="691a1de1942c0dcd" providerId="LiveId" clId="{C92E0166-8251-F944-9587-E7796A71A3A6}" dt="2022-06-03T17:40:05.271" v="5436" actId="20577"/>
          <ac:spMkLst>
            <pc:docMk/>
            <pc:sldMk cId="1672671735" sldId="1027"/>
            <ac:spMk id="16" creationId="{00000000-0000-0000-0000-000000000000}"/>
          </ac:spMkLst>
        </pc:spChg>
        <pc:picChg chg="add mod">
          <ac:chgData name="曹 翔" userId="691a1de1942c0dcd" providerId="LiveId" clId="{C92E0166-8251-F944-9587-E7796A71A3A6}" dt="2022-06-03T17:41:18.271" v="5477" actId="1076"/>
          <ac:picMkLst>
            <pc:docMk/>
            <pc:sldMk cId="1672671735" sldId="1027"/>
            <ac:picMk id="3" creationId="{4F982DA1-B8DB-CF6C-CD79-130C5E2BC834}"/>
          </ac:picMkLst>
        </pc:picChg>
        <pc:picChg chg="del">
          <ac:chgData name="曹 翔" userId="691a1de1942c0dcd" providerId="LiveId" clId="{C92E0166-8251-F944-9587-E7796A71A3A6}" dt="2022-06-03T17:39:22.979" v="5299" actId="478"/>
          <ac:picMkLst>
            <pc:docMk/>
            <pc:sldMk cId="1672671735" sldId="1027"/>
            <ac:picMk id="5" creationId="{E66222FB-668B-FA53-743A-DCA3048B53E1}"/>
          </ac:picMkLst>
        </pc:picChg>
        <pc:picChg chg="add mod">
          <ac:chgData name="曹 翔" userId="691a1de1942c0dcd" providerId="LiveId" clId="{C92E0166-8251-F944-9587-E7796A71A3A6}" dt="2022-06-03T17:41:20.549" v="5478" actId="1076"/>
          <ac:picMkLst>
            <pc:docMk/>
            <pc:sldMk cId="1672671735" sldId="1027"/>
            <ac:picMk id="11" creationId="{358A161D-5EEB-FF11-EC21-14E5FF3FAC6C}"/>
          </ac:picMkLst>
        </pc:picChg>
      </pc:sldChg>
      <pc:sldChg chg="addSp delSp modSp add mod">
        <pc:chgData name="曹 翔" userId="691a1de1942c0dcd" providerId="LiveId" clId="{C92E0166-8251-F944-9587-E7796A71A3A6}" dt="2022-06-04T05:57:51.575" v="8450" actId="20577"/>
        <pc:sldMkLst>
          <pc:docMk/>
          <pc:sldMk cId="390353621" sldId="1028"/>
        </pc:sldMkLst>
        <pc:spChg chg="mod">
          <ac:chgData name="曹 翔" userId="691a1de1942c0dcd" providerId="LiveId" clId="{C92E0166-8251-F944-9587-E7796A71A3A6}" dt="2022-06-03T18:28:18.145" v="6683" actId="20577"/>
          <ac:spMkLst>
            <pc:docMk/>
            <pc:sldMk cId="390353621" sldId="1028"/>
            <ac:spMk id="9" creationId="{00000000-0000-0000-0000-000000000000}"/>
          </ac:spMkLst>
        </pc:spChg>
        <pc:spChg chg="add del mod">
          <ac:chgData name="曹 翔" userId="691a1de1942c0dcd" providerId="LiveId" clId="{C92E0166-8251-F944-9587-E7796A71A3A6}" dt="2022-06-04T05:57:51.575" v="8450" actId="20577"/>
          <ac:spMkLst>
            <pc:docMk/>
            <pc:sldMk cId="390353621" sldId="1028"/>
            <ac:spMk id="16" creationId="{00000000-0000-0000-0000-000000000000}"/>
          </ac:spMkLst>
        </pc:spChg>
        <pc:picChg chg="del">
          <ac:chgData name="曹 翔" userId="691a1de1942c0dcd" providerId="LiveId" clId="{C92E0166-8251-F944-9587-E7796A71A3A6}" dt="2022-06-03T18:28:13.212" v="6672" actId="478"/>
          <ac:picMkLst>
            <pc:docMk/>
            <pc:sldMk cId="390353621" sldId="1028"/>
            <ac:picMk id="12" creationId="{BD127E4F-DEC1-C065-81DE-60F60EA74F50}"/>
          </ac:picMkLst>
        </pc:picChg>
      </pc:sldChg>
      <pc:sldChg chg="addSp delSp modSp add mod ord">
        <pc:chgData name="曹 翔" userId="691a1de1942c0dcd" providerId="LiveId" clId="{C92E0166-8251-F944-9587-E7796A71A3A6}" dt="2022-06-03T18:37:34.688" v="7607" actId="1076"/>
        <pc:sldMkLst>
          <pc:docMk/>
          <pc:sldMk cId="922743474" sldId="1029"/>
        </pc:sldMkLst>
        <pc:picChg chg="add mod">
          <ac:chgData name="曹 翔" userId="691a1de1942c0dcd" providerId="LiveId" clId="{C92E0166-8251-F944-9587-E7796A71A3A6}" dt="2022-06-03T18:37:34.688" v="7607" actId="1076"/>
          <ac:picMkLst>
            <pc:docMk/>
            <pc:sldMk cId="922743474" sldId="1029"/>
            <ac:picMk id="3" creationId="{2A4F6151-DE9C-3CBD-4C13-4B9CF45B3743}"/>
          </ac:picMkLst>
        </pc:picChg>
        <pc:picChg chg="del">
          <ac:chgData name="曹 翔" userId="691a1de1942c0dcd" providerId="LiveId" clId="{C92E0166-8251-F944-9587-E7796A71A3A6}" dt="2022-06-03T18:37:19.195" v="7601" actId="478"/>
          <ac:picMkLst>
            <pc:docMk/>
            <pc:sldMk cId="922743474" sldId="1029"/>
            <ac:picMk id="12" creationId="{BD127E4F-DEC1-C065-81DE-60F60EA74F50}"/>
          </ac:picMkLst>
        </pc:picChg>
      </pc:sldChg>
      <pc:sldMasterChg chg="modSp modSldLayout">
        <pc:chgData name="曹 翔" userId="691a1de1942c0dcd" providerId="LiveId" clId="{C92E0166-8251-F944-9587-E7796A71A3A6}" dt="2022-06-03T13:04:42.293" v="2"/>
        <pc:sldMasterMkLst>
          <pc:docMk/>
          <pc:sldMasterMk cId="0" sldId="2147483648"/>
        </pc:sldMasterMkLst>
        <pc:spChg chg="mod">
          <ac:chgData name="曹 翔" userId="691a1de1942c0dcd" providerId="LiveId" clId="{C92E0166-8251-F944-9587-E7796A71A3A6}" dt="2022-06-03T13:04:42.293" v="2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曹 翔" userId="691a1de1942c0dcd" providerId="LiveId" clId="{C92E0166-8251-F944-9587-E7796A71A3A6}" dt="2022-06-03T13:04:42.293" v="2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曹 翔" userId="691a1de1942c0dcd" providerId="LiveId" clId="{C92E0166-8251-F944-9587-E7796A71A3A6}" dt="2022-06-03T13:04:42.293" v="2"/>
          <pc:sldLayoutMkLst>
            <pc:docMk/>
            <pc:sldMasterMk cId="0" sldId="2147483648"/>
            <pc:sldLayoutMk cId="0" sldId="2147483649"/>
          </pc:sldLayoutMkLst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曹 翔" userId="691a1de1942c0dcd" providerId="LiveId" clId="{C92E0166-8251-F944-9587-E7796A71A3A6}" dt="2022-06-03T13:04:42.293" v="2"/>
          <pc:sldLayoutMkLst>
            <pc:docMk/>
            <pc:sldMasterMk cId="0" sldId="2147483648"/>
            <pc:sldLayoutMk cId="0" sldId="2147483651"/>
          </pc:sldLayoutMkLst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曹 翔" userId="691a1de1942c0dcd" providerId="LiveId" clId="{C92E0166-8251-F944-9587-E7796A71A3A6}" dt="2022-06-03T13:04:42.293" v="2"/>
          <pc:sldLayoutMkLst>
            <pc:docMk/>
            <pc:sldMasterMk cId="0" sldId="2147483648"/>
            <pc:sldLayoutMk cId="0" sldId="2147483652"/>
          </pc:sldLayoutMkLst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曹 翔" userId="691a1de1942c0dcd" providerId="LiveId" clId="{C92E0166-8251-F944-9587-E7796A71A3A6}" dt="2022-06-03T13:04:42.293" v="2"/>
          <pc:sldLayoutMkLst>
            <pc:docMk/>
            <pc:sldMasterMk cId="0" sldId="2147483648"/>
            <pc:sldLayoutMk cId="0" sldId="2147483653"/>
          </pc:sldLayoutMkLst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3"/>
              <ac:spMk id="2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曹 翔" userId="691a1de1942c0dcd" providerId="LiveId" clId="{C92E0166-8251-F944-9587-E7796A71A3A6}" dt="2022-06-03T13:04:42.293" v="2"/>
          <pc:sldLayoutMkLst>
            <pc:docMk/>
            <pc:sldMasterMk cId="0" sldId="2147483648"/>
            <pc:sldLayoutMk cId="0" sldId="2147483656"/>
          </pc:sldLayoutMkLst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曹 翔" userId="691a1de1942c0dcd" providerId="LiveId" clId="{C92E0166-8251-F944-9587-E7796A71A3A6}" dt="2022-06-03T13:04:42.293" v="2"/>
          <pc:sldLayoutMkLst>
            <pc:docMk/>
            <pc:sldMasterMk cId="0" sldId="2147483648"/>
            <pc:sldLayoutMk cId="0" sldId="2147483657"/>
          </pc:sldLayoutMkLst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曹 翔" userId="691a1de1942c0dcd" providerId="LiveId" clId="{C92E0166-8251-F944-9587-E7796A71A3A6}" dt="2022-06-03T13:04:42.293" v="2"/>
          <pc:sldLayoutMkLst>
            <pc:docMk/>
            <pc:sldMasterMk cId="0" sldId="2147483648"/>
            <pc:sldLayoutMk cId="0" sldId="2147483659"/>
          </pc:sldLayoutMkLst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曹 翔" userId="691a1de1942c0dcd" providerId="LiveId" clId="{C92E0166-8251-F944-9587-E7796A71A3A6}" dt="2022-06-03T13:04:42.293" v="2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6A13B-C9A8-442B-8152-CFB9A6CF21B5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21707-9691-4D2E-8A10-625B167947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21707-9691-4D2E-8A10-625B1679477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694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915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19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4406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361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4567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111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942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22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437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340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B21707-9691-4D2E-8A10-625B167947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29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8910B-5643-4735-8464-E3063CFFF31B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8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3AE23-A95E-4A77-BD7D-41DA1DE267AA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41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2EB4F-4B50-4DEF-96BA-E35267C50791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612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8CE3-8249-4A0C-B1E8-7CA240F2E49E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471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74FA2-7D1A-4E99-A666-9D3F97906D59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02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5EA88-C3F3-4F42-97CC-4D892573EBB2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235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8709-86C1-4D9A-8B5C-5218D49374C4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834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078A-E15A-466A-A6EC-5ACABF1BBC8F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17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6DA3-CA50-4832-B5DA-B229B8FA34F8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803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C78C-075F-4124-9EDD-7EE75A9AE386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586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2E1F-D0CF-4683-919C-2E436A312ED0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63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3CA5F-491B-4A44-947B-BB950700511A}" type="datetime1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9A686-00B6-48C7-8718-290C1BEA0E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67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687773" y="6210551"/>
            <a:ext cx="424342" cy="424342"/>
          </a:xfrm>
          <a:prstGeom prst="rect">
            <a:avLst/>
          </a:prstGeom>
          <a:solidFill>
            <a:srgbClr val="5C307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1687774" y="6627119"/>
            <a:ext cx="44082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524000" y="3128595"/>
            <a:ext cx="9144000" cy="56736"/>
            <a:chOff x="30834" y="1305568"/>
            <a:chExt cx="8816454" cy="66133"/>
          </a:xfrm>
        </p:grpSpPr>
        <p:sp>
          <p:nvSpPr>
            <p:cNvPr id="9" name="矩形 8"/>
            <p:cNvSpPr/>
            <p:nvPr/>
          </p:nvSpPr>
          <p:spPr>
            <a:xfrm>
              <a:off x="30834" y="1305568"/>
              <a:ext cx="5800300" cy="6598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5886861" y="1305712"/>
              <a:ext cx="2960427" cy="65989"/>
            </a:xfrm>
            <a:prstGeom prst="rect">
              <a:avLst/>
            </a:prstGeom>
            <a:solidFill>
              <a:srgbClr val="5C3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日期占位符 12"/>
          <p:cNvSpPr>
            <a:spLocks noGrp="1"/>
          </p:cNvSpPr>
          <p:nvPr>
            <p:ph type="dt" sz="half" idx="10"/>
          </p:nvPr>
        </p:nvSpPr>
        <p:spPr>
          <a:xfrm>
            <a:off x="2152650" y="6210552"/>
            <a:ext cx="2036730" cy="416568"/>
          </a:xfrm>
        </p:spPr>
        <p:txBody>
          <a:bodyPr/>
          <a:lstStyle/>
          <a:p>
            <a:fld id="{57D56166-58C2-43BD-B09D-03C010362484}" type="datetime1"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2022/6/13</a:t>
            </a:fld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9A686-00B6-48C7-8718-290C1BEA0EAA}" type="slidenum">
              <a:rPr lang="zh-CN" altLang="en-US" smtClean="0"/>
              <a:t>1</a:t>
            </a:fld>
            <a:endParaRPr lang="zh-CN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41960" y="4020996"/>
            <a:ext cx="11247119" cy="209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2800" b="1" dirty="0">
                <a:latin typeface="+mj-lt"/>
                <a:ea typeface="微软雅黑" panose="020B0503020204020204" pitchFamily="34" charset="-122"/>
              </a:rPr>
              <a:t>Dual Contrastive Learning for Unsupervised Knowledge Selection</a:t>
            </a:r>
          </a:p>
          <a:p>
            <a:pPr algn="ctr">
              <a:lnSpc>
                <a:spcPct val="200000"/>
              </a:lnSpc>
            </a:pPr>
            <a:r>
              <a:rPr lang="en-US" altLang="zh-CN" sz="2000" dirty="0">
                <a:latin typeface="+mj-lt"/>
                <a:ea typeface="微软雅黑" panose="020B0503020204020204" pitchFamily="34" charset="-122"/>
              </a:rPr>
              <a:t>Authors: Xiang Cao, Lei Wang, </a:t>
            </a:r>
            <a:r>
              <a:rPr lang="en-US" altLang="zh-CN" sz="2000" dirty="0" err="1">
                <a:latin typeface="+mj-lt"/>
                <a:ea typeface="微软雅黑" panose="020B0503020204020204" pitchFamily="34" charset="-122"/>
              </a:rPr>
              <a:t>Yujiu</a:t>
            </a:r>
            <a:r>
              <a:rPr lang="en-US" altLang="zh-CN" sz="2000" dirty="0">
                <a:latin typeface="+mj-lt"/>
                <a:ea typeface="微软雅黑" panose="020B0503020204020204" pitchFamily="34" charset="-122"/>
              </a:rPr>
              <a:t> Yang</a:t>
            </a:r>
          </a:p>
          <a:p>
            <a:pPr algn="ctr">
              <a:lnSpc>
                <a:spcPct val="200000"/>
              </a:lnSpc>
            </a:pPr>
            <a:r>
              <a:rPr lang="en-US" altLang="zh-CN" sz="2000" dirty="0">
                <a:latin typeface="+mj-lt"/>
                <a:ea typeface="微软雅黑" panose="020B0503020204020204" pitchFamily="34" charset="-122"/>
              </a:rPr>
              <a:t>Reporter: Xiang Cao</a:t>
            </a:r>
            <a:endParaRPr lang="zh-CN" altLang="en-US" sz="2000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478C7D-5978-BC95-9994-15918220AEEC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Introduction</a:t>
            </a: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10515600" cy="4199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A dialogue system aims to produce an appropriate response given a post as its input.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Existing works have shown that leveraging external knowledge is helpful for dialogue systems to improve informativeness and diversity of generated responses.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For unsupervised knowledge selection, a tricky challenge is the lack of supervisory signals.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In this paper, inspired by previous works on contrastive, we propose a dual contrastive method for unsupervised knowledge selection.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2CCE39E-A4ED-0E9B-9CD1-0B83E69DCE6E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863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3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Methods</a:t>
            </a: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9829800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Overview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54ADD3B-D202-6DC7-78EA-E54A1434E8C8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41896D4-AE05-F0EC-0410-AAA3745C7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695" y="2379856"/>
            <a:ext cx="9321800" cy="431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83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4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Methods</a:t>
            </a: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9829800" cy="281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Base Architecture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Encoder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Knowledge selector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0ECFB9-1D9A-E9A1-0683-F0161E09A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245" y="2711450"/>
            <a:ext cx="5346700" cy="14351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8D54397-5E35-DE77-2F50-0F4C84415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640" y="4671253"/>
            <a:ext cx="5461000" cy="4318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944B7C5-C77C-7196-361E-FF4BC9564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8545" y="5849621"/>
            <a:ext cx="5372100" cy="6223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C919BB5-6324-C332-5854-4ABB5A8C7B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2395" y="5293043"/>
            <a:ext cx="2184400" cy="4191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54ADD3B-D202-6DC7-78EA-E54A1434E8C8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0802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6858"/>
    </mc:Choice>
    <mc:Fallback>
      <p:transition advTm="10685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5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9829800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Base Architecture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Decoder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E7624D4-E8DF-4440-01A9-E3D36EE9F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095" y="2906343"/>
            <a:ext cx="5461000" cy="8001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851A76E-2303-C43C-19B9-8E4A609A3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5045" y="3889196"/>
            <a:ext cx="5499100" cy="5207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4909718-F714-E88C-F923-0F1D063BD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6795" y="4621659"/>
            <a:ext cx="5435600" cy="444500"/>
          </a:xfrm>
          <a:prstGeom prst="rect">
            <a:avLst/>
          </a:prstGeom>
        </p:spPr>
      </p:pic>
      <p:sp>
        <p:nvSpPr>
          <p:cNvPr id="15" name="TextBox 8">
            <a:extLst>
              <a:ext uri="{FF2B5EF4-FFF2-40B4-BE49-F238E27FC236}">
                <a16:creationId xmlns:a16="http://schemas.microsoft.com/office/drawing/2014/main" id="{B0501042-DCDB-69CB-A7B3-7E8A56310B28}"/>
              </a:ext>
            </a:extLst>
          </p:cNvPr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Methods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A4B1AFF-7E97-2323-9379-2FCB6E186141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753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6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9829800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Base architecture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Loss function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E6BCFBA-217D-2564-6BAD-D0039027C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795" y="2824593"/>
            <a:ext cx="5435600" cy="7493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6A7D4C7-7BA0-C2EF-53DB-7B5CEAFAFC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795" y="3953126"/>
            <a:ext cx="5448300" cy="660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A49440F-9E20-4809-FE27-4BF77A0C32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6795" y="5081767"/>
            <a:ext cx="5448300" cy="508000"/>
          </a:xfrm>
          <a:prstGeom prst="rect">
            <a:avLst/>
          </a:prstGeom>
        </p:spPr>
      </p:pic>
      <p:sp>
        <p:nvSpPr>
          <p:cNvPr id="14" name="TextBox 8">
            <a:extLst>
              <a:ext uri="{FF2B5EF4-FFF2-40B4-BE49-F238E27FC236}">
                <a16:creationId xmlns:a16="http://schemas.microsoft.com/office/drawing/2014/main" id="{7A4258CF-7AE5-862B-C7BA-51038998D14E}"/>
              </a:ext>
            </a:extLst>
          </p:cNvPr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Methods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7C99786-932A-C926-FE28-EEBBBFE9C7FF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036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7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9829800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Dual contrastive knowledge selector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For the prior side 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50E5B19-7A0B-BFD1-0C36-8C6448422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095" y="3042233"/>
            <a:ext cx="5461000" cy="1689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13C1AAE-6CF3-6A00-079C-FD46E38D2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095" y="4971388"/>
            <a:ext cx="5435600" cy="749300"/>
          </a:xfrm>
          <a:prstGeom prst="rect">
            <a:avLst/>
          </a:prstGeom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1E194DAA-EED2-C7AF-84F5-CE7C460A4841}"/>
              </a:ext>
            </a:extLst>
          </p:cNvPr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Methods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B7298CE-0EED-F3A0-AB05-4288B448FE80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91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8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9829800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Dual contrastive knowledge selector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For the posterior side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026006B-3072-1597-79FB-B6E8A4179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145" y="2909458"/>
            <a:ext cx="5422900" cy="2247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0DA5F16-A42E-C667-3F91-37F6A2A4D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2345" y="5534977"/>
            <a:ext cx="5524500" cy="685800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DFAED3C2-3720-47DB-5416-8D6064D41C71}"/>
              </a:ext>
            </a:extLst>
          </p:cNvPr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Methods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21AE6B3-C24D-E9DA-197B-1F472610AFB1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937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9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9829800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Dual contrastive knowledge selector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Total loss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DFAED3C2-3720-47DB-5416-8D6064D41C71}"/>
              </a:ext>
            </a:extLst>
          </p:cNvPr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Methods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C544ED9-E78E-09C4-60B8-553BCB235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795" y="2936714"/>
            <a:ext cx="5435600" cy="4572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CBAF5C9-5B31-3EDE-BF3C-25AB47B0EF9D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4472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6858"/>
    </mc:Choice>
    <mc:Fallback>
      <p:transition advTm="10685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10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Experiments</a:t>
            </a: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9829800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Automatic evaluation results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A37A611-9685-D11E-E1BF-08D57D668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45" y="2573458"/>
            <a:ext cx="10934700" cy="32766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6550601-4A6B-2585-3476-B5DDA990F6E6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11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Experiments</a:t>
            </a: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9829800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Ablation results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45E2202-B3C5-7667-D594-C9F5ED052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95" y="2603324"/>
            <a:ext cx="10820400" cy="15875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D92C9A1F-D5B0-7A06-26A0-1EE37E14AF1B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707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12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333416"/>
            <a:ext cx="546269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prstClr val="black"/>
                </a:solidFill>
                <a:latin typeface="+mj-lt"/>
                <a:ea typeface="微软雅黑" panose="020B0503020204020204" pitchFamily="34" charset="-122"/>
              </a:rPr>
              <a:t>    Conclusion</a:t>
            </a:r>
          </a:p>
        </p:txBody>
      </p:sp>
      <p:sp>
        <p:nvSpPr>
          <p:cNvPr id="16" name="矩形 15"/>
          <p:cNvSpPr/>
          <p:nvPr/>
        </p:nvSpPr>
        <p:spPr>
          <a:xfrm>
            <a:off x="838200" y="1856636"/>
            <a:ext cx="10515600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This paper proposes a dual contrastive method for unsupervised knowledge selection in dialogue systems, which is the first work that introduces contrastive learning into knowledge selection in dialogue systems.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Experiment results show that our model has improved on diversity and knowledge incorporation of generated responses.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As for future work, we plan to extend our contrastive method to Transformer-based architecture.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139C8A4-3E2E-C5F4-7D26-BA83AD2631D9}"/>
              </a:ext>
            </a:extLst>
          </p:cNvPr>
          <p:cNvSpPr txBox="1"/>
          <p:nvPr/>
        </p:nvSpPr>
        <p:spPr>
          <a:xfrm>
            <a:off x="0" y="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/>
              <a:t>SEKE 2022</a:t>
            </a:r>
            <a:endParaRPr kumimoji="1" lang="zh-CN" alt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35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cxnSpLocks/>
          </p:cNvCxnSpPr>
          <p:nvPr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21190" y="6627497"/>
            <a:ext cx="9146810" cy="217169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2000">
              <a:solidFill>
                <a:prstClr val="white"/>
              </a:solidFill>
              <a:ea typeface="等线" panose="02010600030101010101" pitchFamily="2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0A6366-3242-4583-B373-A716F91C3432}" type="datetime1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2022/6/13</a:t>
            </a:fld>
            <a:endParaRPr lang="zh-CN" altLang="en-US" sz="1400" dirty="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9A686-00B6-48C7-8718-290C1BEA0EAA}" type="slidenum">
              <a:rPr lang="zh-CN" altLang="en-US" sz="140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rPr>
              <a:pPr>
                <a:defRPr/>
              </a:pPr>
              <a:t>13</a:t>
            </a:fld>
            <a:endParaRPr lang="zh-CN" altLang="en-US" sz="1400">
              <a:solidFill>
                <a:prstClr val="black">
                  <a:tint val="75000"/>
                </a:prstClr>
              </a:solidFill>
              <a:ea typeface="等线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7EA3312-95D8-871F-F503-723416A3311B}"/>
              </a:ext>
            </a:extLst>
          </p:cNvPr>
          <p:cNvSpPr txBox="1"/>
          <p:nvPr/>
        </p:nvSpPr>
        <p:spPr>
          <a:xfrm>
            <a:off x="2678295" y="3046607"/>
            <a:ext cx="6832600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400" dirty="0">
                <a:ea typeface="微软雅黑" panose="020B0503020204020204" pitchFamily="34" charset="-122"/>
              </a:rPr>
              <a:t>Thank you for listening!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49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6858"/>
    </mc:Choice>
    <mc:Fallback xmlns="">
      <p:transition advTm="10685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VmYjEzNWZmNWY1MTRjMjZlMWE1NzNkNDU5MTlhZ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1|5.4|1.8|0.9|2.8|8|9.2|15.4|10.1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1376</TotalTime>
  <Words>290</Words>
  <Application>Microsoft Macintosh PowerPoint</Application>
  <PresentationFormat>宽屏</PresentationFormat>
  <Paragraphs>97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微软雅黑</vt:lpstr>
      <vt:lpstr>Arial</vt:lpstr>
      <vt:lpstr>Calibri</vt:lpstr>
      <vt:lpstr>Calibri Light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曹翔</dc:creator>
  <cp:lastModifiedBy>曹 翔</cp:lastModifiedBy>
  <cp:revision>2478</cp:revision>
  <dcterms:created xsi:type="dcterms:W3CDTF">2016-07-22T02:00:00Z</dcterms:created>
  <dcterms:modified xsi:type="dcterms:W3CDTF">2022-06-13T15:30:08Z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6999F1E26A824A77AB9B7A37964BB769</vt:lpwstr>
  </property>
  <property fmtid="{D5CDD505-2E9C-101B-9397-08002B2CF9AE}" pid="4" name="commondata">
    <vt:lpwstr>eyJoZGlkIjoiOWVmYjEzNWZmNWY1MTRjMjZlMWE1NzNkNDU5MTlhZTMifQ==</vt:lpwstr>
  </property>
</Properties>
</file>