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oppins"/>
      <p:regular r:id="rId14"/>
      <p:bold r:id="rId15"/>
      <p:italic r:id="rId16"/>
      <p:boldItalic r:id="rId17"/>
    </p:embeddedFont>
    <p:embeddedFont>
      <p:font typeface="Fjalla One"/>
      <p:regular r:id="rId18"/>
    </p:embeddedFont>
    <p:embeddedFont>
      <p:font typeface="Barlow Condensed"/>
      <p:regular r:id="rId19"/>
      <p:bold r:id="rId20"/>
      <p:italic r:id="rId21"/>
      <p:boldItalic r:id="rId22"/>
    </p:embeddedFont>
    <p:embeddedFont>
      <p:font typeface="Barlow"/>
      <p:regular r:id="rId23"/>
      <p:bold r:id="rId24"/>
      <p:italic r:id="rId25"/>
      <p:boldItalic r:id="rId26"/>
    </p:embeddedFont>
    <p:embeddedFont>
      <p:font typeface="Homemade Apple"/>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Condensed-bold.fntdata"/><Relationship Id="rId22" Type="http://schemas.openxmlformats.org/officeDocument/2006/relationships/font" Target="fonts/BarlowCondensed-boldItalic.fntdata"/><Relationship Id="rId21" Type="http://schemas.openxmlformats.org/officeDocument/2006/relationships/font" Target="fonts/BarlowCondensed-italic.fntdata"/><Relationship Id="rId24" Type="http://schemas.openxmlformats.org/officeDocument/2006/relationships/font" Target="fonts/Barlow-bold.fntdata"/><Relationship Id="rId23" Type="http://schemas.openxmlformats.org/officeDocument/2006/relationships/font" Target="fonts/Barlow-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boldItalic.fntdata"/><Relationship Id="rId25" Type="http://schemas.openxmlformats.org/officeDocument/2006/relationships/font" Target="fonts/Barlow-italic.fntdata"/><Relationship Id="rId27" Type="http://schemas.openxmlformats.org/officeDocument/2006/relationships/font" Target="fonts/HomemadeAppl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oppins-bold.fntdata"/><Relationship Id="rId14" Type="http://schemas.openxmlformats.org/officeDocument/2006/relationships/font" Target="fonts/Poppins-regular.fntdata"/><Relationship Id="rId17" Type="http://schemas.openxmlformats.org/officeDocument/2006/relationships/font" Target="fonts/Poppins-boldItalic.fntdata"/><Relationship Id="rId16" Type="http://schemas.openxmlformats.org/officeDocument/2006/relationships/font" Target="fonts/Poppins-italic.fntdata"/><Relationship Id="rId19" Type="http://schemas.openxmlformats.org/officeDocument/2006/relationships/font" Target="fonts/BarlowCondensed-regular.fntdata"/><Relationship Id="rId18" Type="http://schemas.openxmlformats.org/officeDocument/2006/relationships/font" Target="fonts/Fjalla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1b8f3d73a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1b8f3d73a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b8f3d73a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b8f3d73a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1b8f3d73a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1b8f3d73a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1b8f3d73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1b8f3d73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1b8f3d73a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1b8f3d73a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31224aa8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31224aa8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65a5c374d8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65a5c374d8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7.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5.png"/><Relationship Id="rId12" Type="http://schemas.openxmlformats.org/officeDocument/2006/relationships/image" Target="../media/image3.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1.png"/><Relationship Id="rId7" Type="http://schemas.openxmlformats.org/officeDocument/2006/relationships/hyperlink" Target="https://twitter.com/SlidesManiaSM/" TargetMode="External"/><Relationship Id="rId8"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12" name="Google Shape;12;p2"/>
          <p:cNvSpPr/>
          <p:nvPr/>
        </p:nvSpPr>
        <p:spPr>
          <a:xfrm rot="10800000">
            <a:off x="-150" y="0"/>
            <a:ext cx="79578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481508" y="2166300"/>
            <a:ext cx="3087300" cy="2052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000"/>
              <a:buNone/>
              <a:defRPr sz="4000">
                <a:solidFill>
                  <a:schemeClr val="accent1"/>
                </a:solidFill>
              </a:defRPr>
            </a:lvl1pPr>
            <a:lvl2pPr lvl="1" rtl="0">
              <a:spcBef>
                <a:spcPts val="0"/>
              </a:spcBef>
              <a:spcAft>
                <a:spcPts val="0"/>
              </a:spcAft>
              <a:buClr>
                <a:schemeClr val="accent1"/>
              </a:buClr>
              <a:buSzPts val="5200"/>
              <a:buNone/>
              <a:defRPr sz="5200">
                <a:solidFill>
                  <a:schemeClr val="accent1"/>
                </a:solidFill>
              </a:defRPr>
            </a:lvl2pPr>
            <a:lvl3pPr lvl="2" rtl="0">
              <a:spcBef>
                <a:spcPts val="0"/>
              </a:spcBef>
              <a:spcAft>
                <a:spcPts val="0"/>
              </a:spcAft>
              <a:buClr>
                <a:schemeClr val="accent1"/>
              </a:buClr>
              <a:buSzPts val="5200"/>
              <a:buNone/>
              <a:defRPr sz="5200">
                <a:solidFill>
                  <a:schemeClr val="accent1"/>
                </a:solidFill>
              </a:defRPr>
            </a:lvl3pPr>
            <a:lvl4pPr lvl="3" rtl="0">
              <a:spcBef>
                <a:spcPts val="0"/>
              </a:spcBef>
              <a:spcAft>
                <a:spcPts val="0"/>
              </a:spcAft>
              <a:buClr>
                <a:schemeClr val="accent1"/>
              </a:buClr>
              <a:buSzPts val="5200"/>
              <a:buNone/>
              <a:defRPr sz="5200">
                <a:solidFill>
                  <a:schemeClr val="accent1"/>
                </a:solidFill>
              </a:defRPr>
            </a:lvl4pPr>
            <a:lvl5pPr lvl="4" rtl="0">
              <a:spcBef>
                <a:spcPts val="0"/>
              </a:spcBef>
              <a:spcAft>
                <a:spcPts val="0"/>
              </a:spcAft>
              <a:buClr>
                <a:schemeClr val="accent1"/>
              </a:buClr>
              <a:buSzPts val="5200"/>
              <a:buNone/>
              <a:defRPr sz="5200">
                <a:solidFill>
                  <a:schemeClr val="accent1"/>
                </a:solidFill>
              </a:defRPr>
            </a:lvl5pPr>
            <a:lvl6pPr lvl="5" rtl="0">
              <a:spcBef>
                <a:spcPts val="0"/>
              </a:spcBef>
              <a:spcAft>
                <a:spcPts val="0"/>
              </a:spcAft>
              <a:buClr>
                <a:schemeClr val="accent1"/>
              </a:buClr>
              <a:buSzPts val="5200"/>
              <a:buNone/>
              <a:defRPr sz="5200">
                <a:solidFill>
                  <a:schemeClr val="accent1"/>
                </a:solidFill>
              </a:defRPr>
            </a:lvl6pPr>
            <a:lvl7pPr lvl="6" rtl="0">
              <a:spcBef>
                <a:spcPts val="0"/>
              </a:spcBef>
              <a:spcAft>
                <a:spcPts val="0"/>
              </a:spcAft>
              <a:buClr>
                <a:schemeClr val="accent1"/>
              </a:buClr>
              <a:buSzPts val="5200"/>
              <a:buNone/>
              <a:defRPr sz="5200">
                <a:solidFill>
                  <a:schemeClr val="accent1"/>
                </a:solidFill>
              </a:defRPr>
            </a:lvl7pPr>
            <a:lvl8pPr lvl="7" rtl="0">
              <a:spcBef>
                <a:spcPts val="0"/>
              </a:spcBef>
              <a:spcAft>
                <a:spcPts val="0"/>
              </a:spcAft>
              <a:buClr>
                <a:schemeClr val="accent1"/>
              </a:buClr>
              <a:buSzPts val="5200"/>
              <a:buNone/>
              <a:defRPr sz="5200">
                <a:solidFill>
                  <a:schemeClr val="accent1"/>
                </a:solidFill>
              </a:defRPr>
            </a:lvl8pPr>
            <a:lvl9pPr lvl="8" rtl="0">
              <a:spcBef>
                <a:spcPts val="0"/>
              </a:spcBef>
              <a:spcAft>
                <a:spcPts val="0"/>
              </a:spcAft>
              <a:buClr>
                <a:schemeClr val="accent1"/>
              </a:buClr>
              <a:buSzPts val="5200"/>
              <a:buNone/>
              <a:defRPr sz="5200">
                <a:solidFill>
                  <a:schemeClr val="accen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779550" y="2150850"/>
            <a:ext cx="76929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b="1" sz="6000">
                <a:solidFill>
                  <a:srgbClr val="FFFFFF"/>
                </a:solidFill>
              </a:defRPr>
            </a:lvl1pPr>
            <a:lvl2pPr lvl="1" rtl="0" algn="ctr">
              <a:spcBef>
                <a:spcPts val="0"/>
              </a:spcBef>
              <a:spcAft>
                <a:spcPts val="0"/>
              </a:spcAft>
              <a:buClr>
                <a:srgbClr val="FFFFFF"/>
              </a:buClr>
              <a:buSzPts val="6000"/>
              <a:buNone/>
              <a:defRPr b="1" sz="6000">
                <a:solidFill>
                  <a:srgbClr val="FFFFFF"/>
                </a:solidFill>
              </a:defRPr>
            </a:lvl2pPr>
            <a:lvl3pPr lvl="2" rtl="0" algn="ctr">
              <a:spcBef>
                <a:spcPts val="0"/>
              </a:spcBef>
              <a:spcAft>
                <a:spcPts val="0"/>
              </a:spcAft>
              <a:buClr>
                <a:srgbClr val="FFFFFF"/>
              </a:buClr>
              <a:buSzPts val="6000"/>
              <a:buNone/>
              <a:defRPr b="1" sz="6000">
                <a:solidFill>
                  <a:srgbClr val="FFFFFF"/>
                </a:solidFill>
              </a:defRPr>
            </a:lvl3pPr>
            <a:lvl4pPr lvl="3" rtl="0" algn="ctr">
              <a:spcBef>
                <a:spcPts val="0"/>
              </a:spcBef>
              <a:spcAft>
                <a:spcPts val="0"/>
              </a:spcAft>
              <a:buClr>
                <a:srgbClr val="FFFFFF"/>
              </a:buClr>
              <a:buSzPts val="6000"/>
              <a:buNone/>
              <a:defRPr b="1" sz="6000">
                <a:solidFill>
                  <a:srgbClr val="FFFFFF"/>
                </a:solidFill>
              </a:defRPr>
            </a:lvl4pPr>
            <a:lvl5pPr lvl="4" rtl="0" algn="ctr">
              <a:spcBef>
                <a:spcPts val="0"/>
              </a:spcBef>
              <a:spcAft>
                <a:spcPts val="0"/>
              </a:spcAft>
              <a:buClr>
                <a:srgbClr val="FFFFFF"/>
              </a:buClr>
              <a:buSzPts val="6000"/>
              <a:buNone/>
              <a:defRPr b="1" sz="6000">
                <a:solidFill>
                  <a:srgbClr val="FFFFFF"/>
                </a:solidFill>
              </a:defRPr>
            </a:lvl5pPr>
            <a:lvl6pPr lvl="5" rtl="0" algn="ctr">
              <a:spcBef>
                <a:spcPts val="0"/>
              </a:spcBef>
              <a:spcAft>
                <a:spcPts val="0"/>
              </a:spcAft>
              <a:buClr>
                <a:srgbClr val="FFFFFF"/>
              </a:buClr>
              <a:buSzPts val="6000"/>
              <a:buNone/>
              <a:defRPr b="1" sz="6000">
                <a:solidFill>
                  <a:srgbClr val="FFFFFF"/>
                </a:solidFill>
              </a:defRPr>
            </a:lvl6pPr>
            <a:lvl7pPr lvl="6" rtl="0" algn="ctr">
              <a:spcBef>
                <a:spcPts val="0"/>
              </a:spcBef>
              <a:spcAft>
                <a:spcPts val="0"/>
              </a:spcAft>
              <a:buClr>
                <a:srgbClr val="FFFFFF"/>
              </a:buClr>
              <a:buSzPts val="6000"/>
              <a:buNone/>
              <a:defRPr b="1" sz="6000">
                <a:solidFill>
                  <a:srgbClr val="FFFFFF"/>
                </a:solidFill>
              </a:defRPr>
            </a:lvl7pPr>
            <a:lvl8pPr lvl="7" rtl="0" algn="ctr">
              <a:spcBef>
                <a:spcPts val="0"/>
              </a:spcBef>
              <a:spcAft>
                <a:spcPts val="0"/>
              </a:spcAft>
              <a:buClr>
                <a:srgbClr val="FFFFFF"/>
              </a:buClr>
              <a:buSzPts val="6000"/>
              <a:buNone/>
              <a:defRPr b="1" sz="6000">
                <a:solidFill>
                  <a:srgbClr val="FFFFFF"/>
                </a:solidFill>
              </a:defRPr>
            </a:lvl8pPr>
            <a:lvl9pPr lvl="8" rtl="0" algn="ctr">
              <a:spcBef>
                <a:spcPts val="0"/>
              </a:spcBef>
              <a:spcAft>
                <a:spcPts val="0"/>
              </a:spcAft>
              <a:buClr>
                <a:srgbClr val="FFFFFF"/>
              </a:buClr>
              <a:buSzPts val="6000"/>
              <a:buNone/>
              <a:defRPr b="1" sz="6000">
                <a:solidFill>
                  <a:srgbClr val="FFFFFF"/>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p:nvPr/>
        </p:nvSpPr>
        <p:spPr>
          <a:xfrm rot="10800000">
            <a:off x="0" y="0"/>
            <a:ext cx="40503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txBox="1"/>
          <p:nvPr>
            <p:ph type="title"/>
          </p:nvPr>
        </p:nvSpPr>
        <p:spPr>
          <a:xfrm>
            <a:off x="500700" y="2291550"/>
            <a:ext cx="3048900" cy="572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3600"/>
              <a:buNone/>
              <a:defRPr>
                <a:solidFill>
                  <a:schemeClr val="accent1"/>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1" name="Google Shape;21;p4"/>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2487400" y="445025"/>
            <a:ext cx="63450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600"/>
              <a:buNone/>
              <a:defRPr>
                <a:solidFill>
                  <a:srgbClr val="FFFFFF"/>
                </a:solidFill>
              </a:defRPr>
            </a:lvl1pPr>
            <a:lvl2pPr lvl="1" rtl="0">
              <a:spcBef>
                <a:spcPts val="0"/>
              </a:spcBef>
              <a:spcAft>
                <a:spcPts val="0"/>
              </a:spcAft>
              <a:buClr>
                <a:srgbClr val="FFFFFF"/>
              </a:buClr>
              <a:buSzPts val="3600"/>
              <a:buNone/>
              <a:defRPr>
                <a:solidFill>
                  <a:srgbClr val="FFFFFF"/>
                </a:solidFill>
              </a:defRPr>
            </a:lvl2pPr>
            <a:lvl3pPr lvl="2" rtl="0">
              <a:spcBef>
                <a:spcPts val="0"/>
              </a:spcBef>
              <a:spcAft>
                <a:spcPts val="0"/>
              </a:spcAft>
              <a:buClr>
                <a:srgbClr val="FFFFFF"/>
              </a:buClr>
              <a:buSzPts val="3600"/>
              <a:buNone/>
              <a:defRPr>
                <a:solidFill>
                  <a:srgbClr val="FFFFFF"/>
                </a:solidFill>
              </a:defRPr>
            </a:lvl3pPr>
            <a:lvl4pPr lvl="3" rtl="0">
              <a:spcBef>
                <a:spcPts val="0"/>
              </a:spcBef>
              <a:spcAft>
                <a:spcPts val="0"/>
              </a:spcAft>
              <a:buClr>
                <a:srgbClr val="FFFFFF"/>
              </a:buClr>
              <a:buSzPts val="3600"/>
              <a:buNone/>
              <a:defRPr>
                <a:solidFill>
                  <a:srgbClr val="FFFFFF"/>
                </a:solidFill>
              </a:defRPr>
            </a:lvl4pPr>
            <a:lvl5pPr lvl="4" rtl="0">
              <a:spcBef>
                <a:spcPts val="0"/>
              </a:spcBef>
              <a:spcAft>
                <a:spcPts val="0"/>
              </a:spcAft>
              <a:buClr>
                <a:srgbClr val="FFFFFF"/>
              </a:buClr>
              <a:buSzPts val="3600"/>
              <a:buNone/>
              <a:defRPr>
                <a:solidFill>
                  <a:srgbClr val="FFFFFF"/>
                </a:solidFill>
              </a:defRPr>
            </a:lvl5pPr>
            <a:lvl6pPr lvl="5" rtl="0">
              <a:spcBef>
                <a:spcPts val="0"/>
              </a:spcBef>
              <a:spcAft>
                <a:spcPts val="0"/>
              </a:spcAft>
              <a:buClr>
                <a:srgbClr val="FFFFFF"/>
              </a:buClr>
              <a:buSzPts val="3600"/>
              <a:buNone/>
              <a:defRPr>
                <a:solidFill>
                  <a:srgbClr val="FFFFFF"/>
                </a:solidFill>
              </a:defRPr>
            </a:lvl6pPr>
            <a:lvl7pPr lvl="6" rtl="0">
              <a:spcBef>
                <a:spcPts val="0"/>
              </a:spcBef>
              <a:spcAft>
                <a:spcPts val="0"/>
              </a:spcAft>
              <a:buClr>
                <a:srgbClr val="FFFFFF"/>
              </a:buClr>
              <a:buSzPts val="3600"/>
              <a:buNone/>
              <a:defRPr>
                <a:solidFill>
                  <a:srgbClr val="FFFFFF"/>
                </a:solidFill>
              </a:defRPr>
            </a:lvl7pPr>
            <a:lvl8pPr lvl="7" rtl="0">
              <a:spcBef>
                <a:spcPts val="0"/>
              </a:spcBef>
              <a:spcAft>
                <a:spcPts val="0"/>
              </a:spcAft>
              <a:buClr>
                <a:srgbClr val="FFFFFF"/>
              </a:buClr>
              <a:buSzPts val="3600"/>
              <a:buNone/>
              <a:defRPr>
                <a:solidFill>
                  <a:srgbClr val="FFFFFF"/>
                </a:solidFill>
              </a:defRPr>
            </a:lvl8pPr>
            <a:lvl9pPr lvl="8" rtl="0">
              <a:spcBef>
                <a:spcPts val="0"/>
              </a:spcBef>
              <a:spcAft>
                <a:spcPts val="0"/>
              </a:spcAft>
              <a:buClr>
                <a:srgbClr val="FFFFFF"/>
              </a:buClr>
              <a:buSzPts val="3600"/>
              <a:buNone/>
              <a:defRPr>
                <a:solidFill>
                  <a:srgbClr val="FFFFFF"/>
                </a:solidFill>
              </a:defRPr>
            </a:lvl9pPr>
          </a:lstStyle>
          <a:p/>
        </p:txBody>
      </p:sp>
      <p:sp>
        <p:nvSpPr>
          <p:cNvPr id="24" name="Google Shape;24;p5"/>
          <p:cNvSpPr txBox="1"/>
          <p:nvPr>
            <p:ph idx="1" type="body"/>
          </p:nvPr>
        </p:nvSpPr>
        <p:spPr>
          <a:xfrm>
            <a:off x="2487400" y="1488825"/>
            <a:ext cx="2978400" cy="3080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1600"/>
              </a:spcBef>
              <a:spcAft>
                <a:spcPts val="0"/>
              </a:spcAft>
              <a:buClr>
                <a:srgbClr val="FFFFFF"/>
              </a:buClr>
              <a:buSzPts val="1800"/>
              <a:buChar char="○"/>
              <a:defRPr>
                <a:solidFill>
                  <a:srgbClr val="FFFFFF"/>
                </a:solidFill>
              </a:defRPr>
            </a:lvl2pPr>
            <a:lvl3pPr indent="-342900" lvl="2" marL="1371600" rtl="0">
              <a:spcBef>
                <a:spcPts val="1600"/>
              </a:spcBef>
              <a:spcAft>
                <a:spcPts val="0"/>
              </a:spcAft>
              <a:buClr>
                <a:srgbClr val="FFFFFF"/>
              </a:buClr>
              <a:buSzPts val="1800"/>
              <a:buChar char="■"/>
              <a:defRPr>
                <a:solidFill>
                  <a:srgbClr val="FFFFFF"/>
                </a:solidFill>
              </a:defRPr>
            </a:lvl3pPr>
            <a:lvl4pPr indent="-342900" lvl="3" marL="1828800" rtl="0">
              <a:spcBef>
                <a:spcPts val="1600"/>
              </a:spcBef>
              <a:spcAft>
                <a:spcPts val="0"/>
              </a:spcAft>
              <a:buClr>
                <a:srgbClr val="FFFFFF"/>
              </a:buClr>
              <a:buSzPts val="1800"/>
              <a:buChar char="●"/>
              <a:defRPr>
                <a:solidFill>
                  <a:srgbClr val="FFFFFF"/>
                </a:solidFill>
              </a:defRPr>
            </a:lvl4pPr>
            <a:lvl5pPr indent="-342900" lvl="4" marL="2286000" rtl="0">
              <a:spcBef>
                <a:spcPts val="1600"/>
              </a:spcBef>
              <a:spcAft>
                <a:spcPts val="0"/>
              </a:spcAft>
              <a:buClr>
                <a:srgbClr val="FFFFFF"/>
              </a:buClr>
              <a:buSzPts val="1800"/>
              <a:buChar char="○"/>
              <a:defRPr>
                <a:solidFill>
                  <a:srgbClr val="FFFFFF"/>
                </a:solidFill>
              </a:defRPr>
            </a:lvl5pPr>
            <a:lvl6pPr indent="-342900" lvl="5" marL="2743200" rtl="0">
              <a:spcBef>
                <a:spcPts val="1600"/>
              </a:spcBef>
              <a:spcAft>
                <a:spcPts val="0"/>
              </a:spcAft>
              <a:buClr>
                <a:srgbClr val="FFFFFF"/>
              </a:buClr>
              <a:buSzPts val="1800"/>
              <a:buChar char="■"/>
              <a:defRPr>
                <a:solidFill>
                  <a:srgbClr val="FFFFFF"/>
                </a:solidFill>
              </a:defRPr>
            </a:lvl6pPr>
            <a:lvl7pPr indent="-342900" lvl="6" marL="3200400" rtl="0">
              <a:spcBef>
                <a:spcPts val="1600"/>
              </a:spcBef>
              <a:spcAft>
                <a:spcPts val="0"/>
              </a:spcAft>
              <a:buClr>
                <a:srgbClr val="FFFFFF"/>
              </a:buClr>
              <a:buSzPts val="1800"/>
              <a:buChar char="●"/>
              <a:defRPr>
                <a:solidFill>
                  <a:srgbClr val="FFFFFF"/>
                </a:solidFill>
              </a:defRPr>
            </a:lvl7pPr>
            <a:lvl8pPr indent="-342900" lvl="7" marL="3657600" rtl="0">
              <a:spcBef>
                <a:spcPts val="1600"/>
              </a:spcBef>
              <a:spcAft>
                <a:spcPts val="0"/>
              </a:spcAft>
              <a:buClr>
                <a:srgbClr val="FFFFFF"/>
              </a:buClr>
              <a:buSzPts val="1800"/>
              <a:buChar char="○"/>
              <a:defRPr>
                <a:solidFill>
                  <a:srgbClr val="FFFFFF"/>
                </a:solidFill>
              </a:defRPr>
            </a:lvl8pPr>
            <a:lvl9pPr indent="-342900" lvl="8" marL="4114800" rtl="0">
              <a:spcBef>
                <a:spcPts val="1600"/>
              </a:spcBef>
              <a:spcAft>
                <a:spcPts val="1600"/>
              </a:spcAft>
              <a:buClr>
                <a:srgbClr val="FFFFFF"/>
              </a:buClr>
              <a:buSzPts val="1800"/>
              <a:buChar char="■"/>
              <a:defRPr>
                <a:solidFill>
                  <a:srgbClr val="FFFFFF"/>
                </a:solidFill>
              </a:defRPr>
            </a:lvl9pPr>
          </a:lstStyle>
          <a:p/>
        </p:txBody>
      </p:sp>
      <p:sp>
        <p:nvSpPr>
          <p:cNvPr id="25" name="Google Shape;25;p5"/>
          <p:cNvSpPr txBox="1"/>
          <p:nvPr>
            <p:ph idx="2" type="body"/>
          </p:nvPr>
        </p:nvSpPr>
        <p:spPr>
          <a:xfrm>
            <a:off x="5853754" y="1488825"/>
            <a:ext cx="2978400" cy="3080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1600"/>
              </a:spcBef>
              <a:spcAft>
                <a:spcPts val="0"/>
              </a:spcAft>
              <a:buClr>
                <a:srgbClr val="FFFFFF"/>
              </a:buClr>
              <a:buSzPts val="1800"/>
              <a:buChar char="○"/>
              <a:defRPr>
                <a:solidFill>
                  <a:srgbClr val="FFFFFF"/>
                </a:solidFill>
              </a:defRPr>
            </a:lvl2pPr>
            <a:lvl3pPr indent="-342900" lvl="2" marL="1371600" rtl="0">
              <a:spcBef>
                <a:spcPts val="1600"/>
              </a:spcBef>
              <a:spcAft>
                <a:spcPts val="0"/>
              </a:spcAft>
              <a:buClr>
                <a:srgbClr val="FFFFFF"/>
              </a:buClr>
              <a:buSzPts val="1800"/>
              <a:buChar char="■"/>
              <a:defRPr>
                <a:solidFill>
                  <a:srgbClr val="FFFFFF"/>
                </a:solidFill>
              </a:defRPr>
            </a:lvl3pPr>
            <a:lvl4pPr indent="-342900" lvl="3" marL="1828800" rtl="0">
              <a:spcBef>
                <a:spcPts val="1600"/>
              </a:spcBef>
              <a:spcAft>
                <a:spcPts val="0"/>
              </a:spcAft>
              <a:buClr>
                <a:srgbClr val="FFFFFF"/>
              </a:buClr>
              <a:buSzPts val="1800"/>
              <a:buChar char="●"/>
              <a:defRPr>
                <a:solidFill>
                  <a:srgbClr val="FFFFFF"/>
                </a:solidFill>
              </a:defRPr>
            </a:lvl4pPr>
            <a:lvl5pPr indent="-342900" lvl="4" marL="2286000" rtl="0">
              <a:spcBef>
                <a:spcPts val="1600"/>
              </a:spcBef>
              <a:spcAft>
                <a:spcPts val="0"/>
              </a:spcAft>
              <a:buClr>
                <a:srgbClr val="FFFFFF"/>
              </a:buClr>
              <a:buSzPts val="1800"/>
              <a:buChar char="○"/>
              <a:defRPr>
                <a:solidFill>
                  <a:srgbClr val="FFFFFF"/>
                </a:solidFill>
              </a:defRPr>
            </a:lvl5pPr>
            <a:lvl6pPr indent="-342900" lvl="5" marL="2743200" rtl="0">
              <a:spcBef>
                <a:spcPts val="1600"/>
              </a:spcBef>
              <a:spcAft>
                <a:spcPts val="0"/>
              </a:spcAft>
              <a:buClr>
                <a:srgbClr val="FFFFFF"/>
              </a:buClr>
              <a:buSzPts val="1800"/>
              <a:buChar char="■"/>
              <a:defRPr>
                <a:solidFill>
                  <a:srgbClr val="FFFFFF"/>
                </a:solidFill>
              </a:defRPr>
            </a:lvl6pPr>
            <a:lvl7pPr indent="-342900" lvl="6" marL="3200400" rtl="0">
              <a:spcBef>
                <a:spcPts val="1600"/>
              </a:spcBef>
              <a:spcAft>
                <a:spcPts val="0"/>
              </a:spcAft>
              <a:buClr>
                <a:srgbClr val="FFFFFF"/>
              </a:buClr>
              <a:buSzPts val="1800"/>
              <a:buChar char="●"/>
              <a:defRPr>
                <a:solidFill>
                  <a:srgbClr val="FFFFFF"/>
                </a:solidFill>
              </a:defRPr>
            </a:lvl7pPr>
            <a:lvl8pPr indent="-342900" lvl="7" marL="3657600" rtl="0">
              <a:spcBef>
                <a:spcPts val="1600"/>
              </a:spcBef>
              <a:spcAft>
                <a:spcPts val="0"/>
              </a:spcAft>
              <a:buClr>
                <a:srgbClr val="FFFFFF"/>
              </a:buClr>
              <a:buSzPts val="1800"/>
              <a:buChar char="○"/>
              <a:defRPr>
                <a:solidFill>
                  <a:srgbClr val="FFFFFF"/>
                </a:solidFill>
              </a:defRPr>
            </a:lvl8pPr>
            <a:lvl9pPr indent="-342900" lvl="8" marL="4114800" rtl="0">
              <a:spcBef>
                <a:spcPts val="1600"/>
              </a:spcBef>
              <a:spcAft>
                <a:spcPts val="1600"/>
              </a:spcAft>
              <a:buClr>
                <a:srgbClr val="FFFFFF"/>
              </a:buClr>
              <a:buSzPts val="1800"/>
              <a:buChar char="■"/>
              <a:defRPr>
                <a:solidFill>
                  <a:srgbClr val="FFFFFF"/>
                </a:solidFill>
              </a:defRPr>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p5"/>
          <p:cNvSpPr/>
          <p:nvPr/>
        </p:nvSpPr>
        <p:spPr>
          <a:xfrm rot="10800000">
            <a:off x="-100" y="0"/>
            <a:ext cx="22698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_AND_TWO_COLUMNS_2">
    <p:spTree>
      <p:nvGrpSpPr>
        <p:cNvPr id="29" name="Shape 29"/>
        <p:cNvGrpSpPr/>
        <p:nvPr/>
      </p:nvGrpSpPr>
      <p:grpSpPr>
        <a:xfrm>
          <a:off x="0" y="0"/>
          <a:ext cx="0" cy="0"/>
          <a:chOff x="0" y="0"/>
          <a:chExt cx="0" cy="0"/>
        </a:xfrm>
      </p:grpSpPr>
      <p:sp>
        <p:nvSpPr>
          <p:cNvPr id="30" name="Google Shape;30;p6"/>
          <p:cNvSpPr txBox="1"/>
          <p:nvPr>
            <p:ph type="title"/>
          </p:nvPr>
        </p:nvSpPr>
        <p:spPr>
          <a:xfrm>
            <a:off x="6652375" y="426100"/>
            <a:ext cx="2236200" cy="5727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3600"/>
              <a:buNone/>
              <a:defRPr>
                <a:solidFill>
                  <a:srgbClr val="FFFFFF"/>
                </a:solidFill>
              </a:defRPr>
            </a:lvl1pPr>
            <a:lvl2pPr lvl="1" rtl="0" algn="r">
              <a:spcBef>
                <a:spcPts val="0"/>
              </a:spcBef>
              <a:spcAft>
                <a:spcPts val="0"/>
              </a:spcAft>
              <a:buClr>
                <a:srgbClr val="FFFFFF"/>
              </a:buClr>
              <a:buSzPts val="3600"/>
              <a:buNone/>
              <a:defRPr>
                <a:solidFill>
                  <a:srgbClr val="FFFFFF"/>
                </a:solidFill>
              </a:defRPr>
            </a:lvl2pPr>
            <a:lvl3pPr lvl="2" rtl="0" algn="r">
              <a:spcBef>
                <a:spcPts val="0"/>
              </a:spcBef>
              <a:spcAft>
                <a:spcPts val="0"/>
              </a:spcAft>
              <a:buClr>
                <a:srgbClr val="FFFFFF"/>
              </a:buClr>
              <a:buSzPts val="3600"/>
              <a:buNone/>
              <a:defRPr>
                <a:solidFill>
                  <a:srgbClr val="FFFFFF"/>
                </a:solidFill>
              </a:defRPr>
            </a:lvl3pPr>
            <a:lvl4pPr lvl="3" rtl="0" algn="r">
              <a:spcBef>
                <a:spcPts val="0"/>
              </a:spcBef>
              <a:spcAft>
                <a:spcPts val="0"/>
              </a:spcAft>
              <a:buClr>
                <a:srgbClr val="FFFFFF"/>
              </a:buClr>
              <a:buSzPts val="3600"/>
              <a:buNone/>
              <a:defRPr>
                <a:solidFill>
                  <a:srgbClr val="FFFFFF"/>
                </a:solidFill>
              </a:defRPr>
            </a:lvl4pPr>
            <a:lvl5pPr lvl="4" rtl="0" algn="r">
              <a:spcBef>
                <a:spcPts val="0"/>
              </a:spcBef>
              <a:spcAft>
                <a:spcPts val="0"/>
              </a:spcAft>
              <a:buClr>
                <a:srgbClr val="FFFFFF"/>
              </a:buClr>
              <a:buSzPts val="3600"/>
              <a:buNone/>
              <a:defRPr>
                <a:solidFill>
                  <a:srgbClr val="FFFFFF"/>
                </a:solidFill>
              </a:defRPr>
            </a:lvl5pPr>
            <a:lvl6pPr lvl="5" rtl="0" algn="r">
              <a:spcBef>
                <a:spcPts val="0"/>
              </a:spcBef>
              <a:spcAft>
                <a:spcPts val="0"/>
              </a:spcAft>
              <a:buClr>
                <a:srgbClr val="FFFFFF"/>
              </a:buClr>
              <a:buSzPts val="3600"/>
              <a:buNone/>
              <a:defRPr>
                <a:solidFill>
                  <a:srgbClr val="FFFFFF"/>
                </a:solidFill>
              </a:defRPr>
            </a:lvl6pPr>
            <a:lvl7pPr lvl="6" rtl="0" algn="r">
              <a:spcBef>
                <a:spcPts val="0"/>
              </a:spcBef>
              <a:spcAft>
                <a:spcPts val="0"/>
              </a:spcAft>
              <a:buClr>
                <a:srgbClr val="FFFFFF"/>
              </a:buClr>
              <a:buSzPts val="3600"/>
              <a:buNone/>
              <a:defRPr>
                <a:solidFill>
                  <a:srgbClr val="FFFFFF"/>
                </a:solidFill>
              </a:defRPr>
            </a:lvl7pPr>
            <a:lvl8pPr lvl="7" rtl="0" algn="r">
              <a:spcBef>
                <a:spcPts val="0"/>
              </a:spcBef>
              <a:spcAft>
                <a:spcPts val="0"/>
              </a:spcAft>
              <a:buClr>
                <a:srgbClr val="FFFFFF"/>
              </a:buClr>
              <a:buSzPts val="3600"/>
              <a:buNone/>
              <a:defRPr>
                <a:solidFill>
                  <a:srgbClr val="FFFFFF"/>
                </a:solidFill>
              </a:defRPr>
            </a:lvl8pPr>
            <a:lvl9pPr lvl="8" rtl="0" algn="r">
              <a:spcBef>
                <a:spcPts val="0"/>
              </a:spcBef>
              <a:spcAft>
                <a:spcPts val="0"/>
              </a:spcAft>
              <a:buClr>
                <a:srgbClr val="FFFFFF"/>
              </a:buClr>
              <a:buSzPts val="3600"/>
              <a:buNone/>
              <a:defRPr>
                <a:solidFill>
                  <a:srgbClr val="FFFFFF"/>
                </a:solidFill>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2" name="Google Shape;32;p6"/>
          <p:cNvSpPr/>
          <p:nvPr/>
        </p:nvSpPr>
        <p:spPr>
          <a:xfrm rot="10800000">
            <a:off x="-75" y="0"/>
            <a:ext cx="65862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6983575" y="3227850"/>
            <a:ext cx="1905000" cy="9939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34" name="Google Shape;34;p6"/>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35" name="Shape 35"/>
        <p:cNvGrpSpPr/>
        <p:nvPr/>
      </p:nvGrpSpPr>
      <p:grpSpPr>
        <a:xfrm>
          <a:off x="0" y="0"/>
          <a:ext cx="0" cy="0"/>
          <a:chOff x="0" y="0"/>
          <a:chExt cx="0" cy="0"/>
        </a:xfrm>
      </p:grpSpPr>
      <p:sp>
        <p:nvSpPr>
          <p:cNvPr id="36" name="Google Shape;36;p7"/>
          <p:cNvSpPr/>
          <p:nvPr/>
        </p:nvSpPr>
        <p:spPr>
          <a:xfrm rot="10800000">
            <a:off x="-26400" y="1050900"/>
            <a:ext cx="9196800" cy="4092600"/>
          </a:xfrm>
          <a:prstGeom prst="rect">
            <a:avLst/>
          </a:prstGeom>
          <a:solidFill>
            <a:srgbClr val="FFFFFF"/>
          </a:solidFill>
          <a:ln>
            <a:noFill/>
          </a:ln>
          <a:effectLst>
            <a:outerShdw blurRad="285750" rotWithShape="0" algn="bl" dir="16380000" dist="114300">
              <a:srgbClr val="000000">
                <a:alpha val="4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txBox="1"/>
          <p:nvPr>
            <p:ph type="title"/>
          </p:nvPr>
        </p:nvSpPr>
        <p:spPr>
          <a:xfrm>
            <a:off x="311700" y="22535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600"/>
              <a:buNone/>
              <a:defRPr>
                <a:solidFill>
                  <a:srgbClr val="FFFFFF"/>
                </a:solidFill>
              </a:defRPr>
            </a:lvl1pPr>
            <a:lvl2pPr lvl="1" rtl="0">
              <a:spcBef>
                <a:spcPts val="0"/>
              </a:spcBef>
              <a:spcAft>
                <a:spcPts val="0"/>
              </a:spcAft>
              <a:buClr>
                <a:srgbClr val="FFFFFF"/>
              </a:buClr>
              <a:buSzPts val="3600"/>
              <a:buNone/>
              <a:defRPr>
                <a:solidFill>
                  <a:srgbClr val="FFFFFF"/>
                </a:solidFill>
              </a:defRPr>
            </a:lvl2pPr>
            <a:lvl3pPr lvl="2" rtl="0">
              <a:spcBef>
                <a:spcPts val="0"/>
              </a:spcBef>
              <a:spcAft>
                <a:spcPts val="0"/>
              </a:spcAft>
              <a:buClr>
                <a:srgbClr val="FFFFFF"/>
              </a:buClr>
              <a:buSzPts val="3600"/>
              <a:buNone/>
              <a:defRPr>
                <a:solidFill>
                  <a:srgbClr val="FFFFFF"/>
                </a:solidFill>
              </a:defRPr>
            </a:lvl3pPr>
            <a:lvl4pPr lvl="3" rtl="0">
              <a:spcBef>
                <a:spcPts val="0"/>
              </a:spcBef>
              <a:spcAft>
                <a:spcPts val="0"/>
              </a:spcAft>
              <a:buClr>
                <a:srgbClr val="FFFFFF"/>
              </a:buClr>
              <a:buSzPts val="3600"/>
              <a:buNone/>
              <a:defRPr>
                <a:solidFill>
                  <a:srgbClr val="FFFFFF"/>
                </a:solidFill>
              </a:defRPr>
            </a:lvl4pPr>
            <a:lvl5pPr lvl="4" rtl="0">
              <a:spcBef>
                <a:spcPts val="0"/>
              </a:spcBef>
              <a:spcAft>
                <a:spcPts val="0"/>
              </a:spcAft>
              <a:buClr>
                <a:srgbClr val="FFFFFF"/>
              </a:buClr>
              <a:buSzPts val="3600"/>
              <a:buNone/>
              <a:defRPr>
                <a:solidFill>
                  <a:srgbClr val="FFFFFF"/>
                </a:solidFill>
              </a:defRPr>
            </a:lvl5pPr>
            <a:lvl6pPr lvl="5" rtl="0">
              <a:spcBef>
                <a:spcPts val="0"/>
              </a:spcBef>
              <a:spcAft>
                <a:spcPts val="0"/>
              </a:spcAft>
              <a:buClr>
                <a:srgbClr val="FFFFFF"/>
              </a:buClr>
              <a:buSzPts val="3600"/>
              <a:buNone/>
              <a:defRPr>
                <a:solidFill>
                  <a:srgbClr val="FFFFFF"/>
                </a:solidFill>
              </a:defRPr>
            </a:lvl6pPr>
            <a:lvl7pPr lvl="6" rtl="0">
              <a:spcBef>
                <a:spcPts val="0"/>
              </a:spcBef>
              <a:spcAft>
                <a:spcPts val="0"/>
              </a:spcAft>
              <a:buClr>
                <a:srgbClr val="FFFFFF"/>
              </a:buClr>
              <a:buSzPts val="3600"/>
              <a:buNone/>
              <a:defRPr>
                <a:solidFill>
                  <a:srgbClr val="FFFFFF"/>
                </a:solidFill>
              </a:defRPr>
            </a:lvl7pPr>
            <a:lvl8pPr lvl="7" rtl="0">
              <a:spcBef>
                <a:spcPts val="0"/>
              </a:spcBef>
              <a:spcAft>
                <a:spcPts val="0"/>
              </a:spcAft>
              <a:buClr>
                <a:srgbClr val="FFFFFF"/>
              </a:buClr>
              <a:buSzPts val="3600"/>
              <a:buNone/>
              <a:defRPr>
                <a:solidFill>
                  <a:srgbClr val="FFFFFF"/>
                </a:solidFill>
              </a:defRPr>
            </a:lvl8pPr>
            <a:lvl9pPr lvl="8" rtl="0">
              <a:spcBef>
                <a:spcPts val="0"/>
              </a:spcBef>
              <a:spcAft>
                <a:spcPts val="0"/>
              </a:spcAft>
              <a:buClr>
                <a:srgbClr val="FFFFFF"/>
              </a:buClr>
              <a:buSzPts val="3600"/>
              <a:buNone/>
              <a:defRPr>
                <a:solidFill>
                  <a:srgbClr val="FFFFFF"/>
                </a:solidFill>
              </a:defRPr>
            </a:lvl9pPr>
          </a:lstStyle>
          <a:p/>
        </p:txBody>
      </p:sp>
      <p:sp>
        <p:nvSpPr>
          <p:cNvPr id="38" name="Google Shape;38;p7"/>
          <p:cNvSpPr txBox="1"/>
          <p:nvPr>
            <p:ph idx="1" type="body"/>
          </p:nvPr>
        </p:nvSpPr>
        <p:spPr>
          <a:xfrm>
            <a:off x="311700" y="1152475"/>
            <a:ext cx="25980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Char char="●"/>
              <a:defRPr>
                <a:solidFill>
                  <a:srgbClr val="000000"/>
                </a:solidFill>
              </a:defRPr>
            </a:lvl1pPr>
            <a:lvl2pPr indent="-342900" lvl="1" marL="914400" rtl="0">
              <a:spcBef>
                <a:spcPts val="1600"/>
              </a:spcBef>
              <a:spcAft>
                <a:spcPts val="0"/>
              </a:spcAft>
              <a:buClr>
                <a:srgbClr val="000000"/>
              </a:buClr>
              <a:buSzPts val="1800"/>
              <a:buChar char="○"/>
              <a:defRPr>
                <a:solidFill>
                  <a:srgbClr val="000000"/>
                </a:solidFill>
              </a:defRPr>
            </a:lvl2pPr>
            <a:lvl3pPr indent="-342900" lvl="2" marL="1371600" rtl="0">
              <a:spcBef>
                <a:spcPts val="1600"/>
              </a:spcBef>
              <a:spcAft>
                <a:spcPts val="0"/>
              </a:spcAft>
              <a:buClr>
                <a:srgbClr val="000000"/>
              </a:buClr>
              <a:buSzPts val="1800"/>
              <a:buChar char="■"/>
              <a:defRPr>
                <a:solidFill>
                  <a:srgbClr val="000000"/>
                </a:solidFill>
              </a:defRPr>
            </a:lvl3pPr>
            <a:lvl4pPr indent="-342900" lvl="3" marL="1828800" rtl="0">
              <a:spcBef>
                <a:spcPts val="1600"/>
              </a:spcBef>
              <a:spcAft>
                <a:spcPts val="0"/>
              </a:spcAft>
              <a:buClr>
                <a:srgbClr val="000000"/>
              </a:buClr>
              <a:buSzPts val="1800"/>
              <a:buChar char="●"/>
              <a:defRPr>
                <a:solidFill>
                  <a:srgbClr val="000000"/>
                </a:solidFill>
              </a:defRPr>
            </a:lvl4pPr>
            <a:lvl5pPr indent="-342900" lvl="4" marL="2286000" rtl="0">
              <a:spcBef>
                <a:spcPts val="1600"/>
              </a:spcBef>
              <a:spcAft>
                <a:spcPts val="0"/>
              </a:spcAft>
              <a:buClr>
                <a:srgbClr val="000000"/>
              </a:buClr>
              <a:buSzPts val="1800"/>
              <a:buChar char="○"/>
              <a:defRPr>
                <a:solidFill>
                  <a:srgbClr val="000000"/>
                </a:solidFill>
              </a:defRPr>
            </a:lvl5pPr>
            <a:lvl6pPr indent="-342900" lvl="5" marL="2743200" rtl="0">
              <a:spcBef>
                <a:spcPts val="1600"/>
              </a:spcBef>
              <a:spcAft>
                <a:spcPts val="0"/>
              </a:spcAft>
              <a:buClr>
                <a:srgbClr val="000000"/>
              </a:buClr>
              <a:buSzPts val="1800"/>
              <a:buChar char="■"/>
              <a:defRPr>
                <a:solidFill>
                  <a:srgbClr val="000000"/>
                </a:solidFill>
              </a:defRPr>
            </a:lvl6pPr>
            <a:lvl7pPr indent="-342900" lvl="6" marL="3200400" rtl="0">
              <a:spcBef>
                <a:spcPts val="1600"/>
              </a:spcBef>
              <a:spcAft>
                <a:spcPts val="0"/>
              </a:spcAft>
              <a:buClr>
                <a:srgbClr val="000000"/>
              </a:buClr>
              <a:buSzPts val="1800"/>
              <a:buChar char="●"/>
              <a:defRPr>
                <a:solidFill>
                  <a:srgbClr val="000000"/>
                </a:solidFill>
              </a:defRPr>
            </a:lvl7pPr>
            <a:lvl8pPr indent="-342900" lvl="7" marL="3657600" rtl="0">
              <a:spcBef>
                <a:spcPts val="1600"/>
              </a:spcBef>
              <a:spcAft>
                <a:spcPts val="0"/>
              </a:spcAft>
              <a:buClr>
                <a:srgbClr val="000000"/>
              </a:buClr>
              <a:buSzPts val="1800"/>
              <a:buChar char="○"/>
              <a:defRPr>
                <a:solidFill>
                  <a:srgbClr val="000000"/>
                </a:solidFill>
              </a:defRPr>
            </a:lvl8pPr>
            <a:lvl9pPr indent="-342900" lvl="8" marL="4114800" rtl="0">
              <a:spcBef>
                <a:spcPts val="1600"/>
              </a:spcBef>
              <a:spcAft>
                <a:spcPts val="1600"/>
              </a:spcAft>
              <a:buClr>
                <a:srgbClr val="000000"/>
              </a:buClr>
              <a:buSzPts val="1800"/>
              <a:buChar char="■"/>
              <a:defRPr>
                <a:solidFill>
                  <a:srgbClr val="000000"/>
                </a:solidFill>
              </a:defRPr>
            </a:lvl9pPr>
          </a:lstStyle>
          <a:p/>
        </p:txBody>
      </p:sp>
      <p:sp>
        <p:nvSpPr>
          <p:cNvPr id="39" name="Google Shape;39;p7"/>
          <p:cNvSpPr txBox="1"/>
          <p:nvPr>
            <p:ph idx="2" type="body"/>
          </p:nvPr>
        </p:nvSpPr>
        <p:spPr>
          <a:xfrm>
            <a:off x="3247913" y="1152475"/>
            <a:ext cx="25980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Char char="●"/>
              <a:defRPr>
                <a:solidFill>
                  <a:srgbClr val="000000"/>
                </a:solidFill>
              </a:defRPr>
            </a:lvl1pPr>
            <a:lvl2pPr indent="-342900" lvl="1" marL="914400" rtl="0">
              <a:spcBef>
                <a:spcPts val="1600"/>
              </a:spcBef>
              <a:spcAft>
                <a:spcPts val="0"/>
              </a:spcAft>
              <a:buClr>
                <a:srgbClr val="000000"/>
              </a:buClr>
              <a:buSzPts val="1800"/>
              <a:buChar char="○"/>
              <a:defRPr>
                <a:solidFill>
                  <a:srgbClr val="000000"/>
                </a:solidFill>
              </a:defRPr>
            </a:lvl2pPr>
            <a:lvl3pPr indent="-342900" lvl="2" marL="1371600" rtl="0">
              <a:spcBef>
                <a:spcPts val="1600"/>
              </a:spcBef>
              <a:spcAft>
                <a:spcPts val="0"/>
              </a:spcAft>
              <a:buClr>
                <a:srgbClr val="000000"/>
              </a:buClr>
              <a:buSzPts val="1800"/>
              <a:buChar char="■"/>
              <a:defRPr>
                <a:solidFill>
                  <a:srgbClr val="000000"/>
                </a:solidFill>
              </a:defRPr>
            </a:lvl3pPr>
            <a:lvl4pPr indent="-342900" lvl="3" marL="1828800" rtl="0">
              <a:spcBef>
                <a:spcPts val="1600"/>
              </a:spcBef>
              <a:spcAft>
                <a:spcPts val="0"/>
              </a:spcAft>
              <a:buClr>
                <a:srgbClr val="000000"/>
              </a:buClr>
              <a:buSzPts val="1800"/>
              <a:buChar char="●"/>
              <a:defRPr>
                <a:solidFill>
                  <a:srgbClr val="000000"/>
                </a:solidFill>
              </a:defRPr>
            </a:lvl4pPr>
            <a:lvl5pPr indent="-342900" lvl="4" marL="2286000" rtl="0">
              <a:spcBef>
                <a:spcPts val="1600"/>
              </a:spcBef>
              <a:spcAft>
                <a:spcPts val="0"/>
              </a:spcAft>
              <a:buClr>
                <a:srgbClr val="000000"/>
              </a:buClr>
              <a:buSzPts val="1800"/>
              <a:buChar char="○"/>
              <a:defRPr>
                <a:solidFill>
                  <a:srgbClr val="000000"/>
                </a:solidFill>
              </a:defRPr>
            </a:lvl5pPr>
            <a:lvl6pPr indent="-342900" lvl="5" marL="2743200" rtl="0">
              <a:spcBef>
                <a:spcPts val="1600"/>
              </a:spcBef>
              <a:spcAft>
                <a:spcPts val="0"/>
              </a:spcAft>
              <a:buClr>
                <a:srgbClr val="000000"/>
              </a:buClr>
              <a:buSzPts val="1800"/>
              <a:buChar char="■"/>
              <a:defRPr>
                <a:solidFill>
                  <a:srgbClr val="000000"/>
                </a:solidFill>
              </a:defRPr>
            </a:lvl6pPr>
            <a:lvl7pPr indent="-342900" lvl="6" marL="3200400" rtl="0">
              <a:spcBef>
                <a:spcPts val="1600"/>
              </a:spcBef>
              <a:spcAft>
                <a:spcPts val="0"/>
              </a:spcAft>
              <a:buClr>
                <a:srgbClr val="000000"/>
              </a:buClr>
              <a:buSzPts val="1800"/>
              <a:buChar char="●"/>
              <a:defRPr>
                <a:solidFill>
                  <a:srgbClr val="000000"/>
                </a:solidFill>
              </a:defRPr>
            </a:lvl7pPr>
            <a:lvl8pPr indent="-342900" lvl="7" marL="3657600" rtl="0">
              <a:spcBef>
                <a:spcPts val="1600"/>
              </a:spcBef>
              <a:spcAft>
                <a:spcPts val="0"/>
              </a:spcAft>
              <a:buClr>
                <a:srgbClr val="000000"/>
              </a:buClr>
              <a:buSzPts val="1800"/>
              <a:buChar char="○"/>
              <a:defRPr>
                <a:solidFill>
                  <a:srgbClr val="000000"/>
                </a:solidFill>
              </a:defRPr>
            </a:lvl8pPr>
            <a:lvl9pPr indent="-342900" lvl="8" marL="4114800" rtl="0">
              <a:spcBef>
                <a:spcPts val="1600"/>
              </a:spcBef>
              <a:spcAft>
                <a:spcPts val="1600"/>
              </a:spcAft>
              <a:buClr>
                <a:srgbClr val="000000"/>
              </a:buClr>
              <a:buSzPts val="1800"/>
              <a:buChar char="■"/>
              <a:defRPr>
                <a:solidFill>
                  <a:srgbClr val="000000"/>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1" name="Google Shape;41;p7"/>
          <p:cNvSpPr txBox="1"/>
          <p:nvPr>
            <p:ph idx="3" type="body"/>
          </p:nvPr>
        </p:nvSpPr>
        <p:spPr>
          <a:xfrm>
            <a:off x="6184138" y="1152475"/>
            <a:ext cx="25980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Char char="●"/>
              <a:defRPr>
                <a:solidFill>
                  <a:srgbClr val="000000"/>
                </a:solidFill>
              </a:defRPr>
            </a:lvl1pPr>
            <a:lvl2pPr indent="-342900" lvl="1" marL="914400" rtl="0">
              <a:spcBef>
                <a:spcPts val="1600"/>
              </a:spcBef>
              <a:spcAft>
                <a:spcPts val="0"/>
              </a:spcAft>
              <a:buClr>
                <a:srgbClr val="000000"/>
              </a:buClr>
              <a:buSzPts val="1800"/>
              <a:buChar char="○"/>
              <a:defRPr>
                <a:solidFill>
                  <a:srgbClr val="000000"/>
                </a:solidFill>
              </a:defRPr>
            </a:lvl2pPr>
            <a:lvl3pPr indent="-342900" lvl="2" marL="1371600" rtl="0">
              <a:spcBef>
                <a:spcPts val="1600"/>
              </a:spcBef>
              <a:spcAft>
                <a:spcPts val="0"/>
              </a:spcAft>
              <a:buClr>
                <a:srgbClr val="000000"/>
              </a:buClr>
              <a:buSzPts val="1800"/>
              <a:buChar char="■"/>
              <a:defRPr>
                <a:solidFill>
                  <a:srgbClr val="000000"/>
                </a:solidFill>
              </a:defRPr>
            </a:lvl3pPr>
            <a:lvl4pPr indent="-342900" lvl="3" marL="1828800" rtl="0">
              <a:spcBef>
                <a:spcPts val="1600"/>
              </a:spcBef>
              <a:spcAft>
                <a:spcPts val="0"/>
              </a:spcAft>
              <a:buClr>
                <a:srgbClr val="000000"/>
              </a:buClr>
              <a:buSzPts val="1800"/>
              <a:buChar char="●"/>
              <a:defRPr>
                <a:solidFill>
                  <a:srgbClr val="000000"/>
                </a:solidFill>
              </a:defRPr>
            </a:lvl4pPr>
            <a:lvl5pPr indent="-342900" lvl="4" marL="2286000" rtl="0">
              <a:spcBef>
                <a:spcPts val="1600"/>
              </a:spcBef>
              <a:spcAft>
                <a:spcPts val="0"/>
              </a:spcAft>
              <a:buClr>
                <a:srgbClr val="000000"/>
              </a:buClr>
              <a:buSzPts val="1800"/>
              <a:buChar char="○"/>
              <a:defRPr>
                <a:solidFill>
                  <a:srgbClr val="000000"/>
                </a:solidFill>
              </a:defRPr>
            </a:lvl5pPr>
            <a:lvl6pPr indent="-342900" lvl="5" marL="2743200" rtl="0">
              <a:spcBef>
                <a:spcPts val="1600"/>
              </a:spcBef>
              <a:spcAft>
                <a:spcPts val="0"/>
              </a:spcAft>
              <a:buClr>
                <a:srgbClr val="000000"/>
              </a:buClr>
              <a:buSzPts val="1800"/>
              <a:buChar char="■"/>
              <a:defRPr>
                <a:solidFill>
                  <a:srgbClr val="000000"/>
                </a:solidFill>
              </a:defRPr>
            </a:lvl6pPr>
            <a:lvl7pPr indent="-342900" lvl="6" marL="3200400" rtl="0">
              <a:spcBef>
                <a:spcPts val="1600"/>
              </a:spcBef>
              <a:spcAft>
                <a:spcPts val="0"/>
              </a:spcAft>
              <a:buClr>
                <a:srgbClr val="000000"/>
              </a:buClr>
              <a:buSzPts val="1800"/>
              <a:buChar char="●"/>
              <a:defRPr>
                <a:solidFill>
                  <a:srgbClr val="000000"/>
                </a:solidFill>
              </a:defRPr>
            </a:lvl7pPr>
            <a:lvl8pPr indent="-342900" lvl="7" marL="3657600" rtl="0">
              <a:spcBef>
                <a:spcPts val="1600"/>
              </a:spcBef>
              <a:spcAft>
                <a:spcPts val="0"/>
              </a:spcAft>
              <a:buClr>
                <a:srgbClr val="000000"/>
              </a:buClr>
              <a:buSzPts val="1800"/>
              <a:buChar char="○"/>
              <a:defRPr>
                <a:solidFill>
                  <a:srgbClr val="000000"/>
                </a:solidFill>
              </a:defRPr>
            </a:lvl8pPr>
            <a:lvl9pPr indent="-342900" lvl="8" marL="4114800" rtl="0">
              <a:spcBef>
                <a:spcPts val="1600"/>
              </a:spcBef>
              <a:spcAft>
                <a:spcPts val="1600"/>
              </a:spcAft>
              <a:buClr>
                <a:srgbClr val="000000"/>
              </a:buClr>
              <a:buSzPts val="1800"/>
              <a:buChar char="■"/>
              <a:defRPr>
                <a:solidFill>
                  <a:srgbClr val="000000"/>
                </a:solidFill>
              </a:defRPr>
            </a:lvl9pPr>
          </a:lstStyle>
          <a:p/>
        </p:txBody>
      </p:sp>
      <p:sp>
        <p:nvSpPr>
          <p:cNvPr id="42" name="Google Shape;42;p7"/>
          <p:cNvSpPr txBox="1"/>
          <p:nvPr/>
        </p:nvSpPr>
        <p:spPr>
          <a:xfrm>
            <a:off x="358475" y="4598750"/>
            <a:ext cx="2199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666666"/>
                </a:solidFill>
                <a:latin typeface="Barlow"/>
                <a:ea typeface="Barlow"/>
                <a:cs typeface="Barlow"/>
                <a:sym typeface="Barlow"/>
              </a:rPr>
              <a:t>SEKE 2022 - July 2022</a:t>
            </a:r>
            <a:endParaRPr sz="1100">
              <a:solidFill>
                <a:srgbClr val="666666"/>
              </a:solidFill>
              <a:latin typeface="Barlow"/>
              <a:ea typeface="Barlow"/>
              <a:cs typeface="Barlow"/>
              <a:sym typeface="Barlow"/>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9"/>
          <p:cNvSpPr/>
          <p:nvPr/>
        </p:nvSpPr>
        <p:spPr>
          <a:xfrm rot="10800000">
            <a:off x="0" y="0"/>
            <a:ext cx="49122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518675" y="1081775"/>
            <a:ext cx="4050000" cy="6210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600"/>
              <a:buNone/>
              <a:defRPr>
                <a:solidFill>
                  <a:schemeClr val="accent1"/>
                </a:solidFill>
              </a:defRPr>
            </a:lvl1pPr>
            <a:lvl2pPr lvl="1" rtl="0">
              <a:spcBef>
                <a:spcPts val="0"/>
              </a:spcBef>
              <a:spcAft>
                <a:spcPts val="0"/>
              </a:spcAft>
              <a:buClr>
                <a:srgbClr val="6D0951"/>
              </a:buClr>
              <a:buSzPts val="2400"/>
              <a:buNone/>
              <a:defRPr sz="2400">
                <a:solidFill>
                  <a:srgbClr val="6D0951"/>
                </a:solidFill>
              </a:defRPr>
            </a:lvl2pPr>
            <a:lvl3pPr lvl="2" rtl="0">
              <a:spcBef>
                <a:spcPts val="0"/>
              </a:spcBef>
              <a:spcAft>
                <a:spcPts val="0"/>
              </a:spcAft>
              <a:buClr>
                <a:srgbClr val="6D0951"/>
              </a:buClr>
              <a:buSzPts val="2400"/>
              <a:buNone/>
              <a:defRPr sz="2400">
                <a:solidFill>
                  <a:srgbClr val="6D0951"/>
                </a:solidFill>
              </a:defRPr>
            </a:lvl3pPr>
            <a:lvl4pPr lvl="3" rtl="0">
              <a:spcBef>
                <a:spcPts val="0"/>
              </a:spcBef>
              <a:spcAft>
                <a:spcPts val="0"/>
              </a:spcAft>
              <a:buClr>
                <a:srgbClr val="6D0951"/>
              </a:buClr>
              <a:buSzPts val="2400"/>
              <a:buNone/>
              <a:defRPr sz="2400">
                <a:solidFill>
                  <a:srgbClr val="6D0951"/>
                </a:solidFill>
              </a:defRPr>
            </a:lvl4pPr>
            <a:lvl5pPr lvl="4" rtl="0">
              <a:spcBef>
                <a:spcPts val="0"/>
              </a:spcBef>
              <a:spcAft>
                <a:spcPts val="0"/>
              </a:spcAft>
              <a:buClr>
                <a:srgbClr val="6D0951"/>
              </a:buClr>
              <a:buSzPts val="2400"/>
              <a:buNone/>
              <a:defRPr sz="2400">
                <a:solidFill>
                  <a:srgbClr val="6D0951"/>
                </a:solidFill>
              </a:defRPr>
            </a:lvl5pPr>
            <a:lvl6pPr lvl="5" rtl="0">
              <a:spcBef>
                <a:spcPts val="0"/>
              </a:spcBef>
              <a:spcAft>
                <a:spcPts val="0"/>
              </a:spcAft>
              <a:buClr>
                <a:srgbClr val="6D0951"/>
              </a:buClr>
              <a:buSzPts val="2400"/>
              <a:buNone/>
              <a:defRPr sz="2400">
                <a:solidFill>
                  <a:srgbClr val="6D0951"/>
                </a:solidFill>
              </a:defRPr>
            </a:lvl6pPr>
            <a:lvl7pPr lvl="6" rtl="0">
              <a:spcBef>
                <a:spcPts val="0"/>
              </a:spcBef>
              <a:spcAft>
                <a:spcPts val="0"/>
              </a:spcAft>
              <a:buClr>
                <a:srgbClr val="6D0951"/>
              </a:buClr>
              <a:buSzPts val="2400"/>
              <a:buNone/>
              <a:defRPr sz="2400">
                <a:solidFill>
                  <a:srgbClr val="6D0951"/>
                </a:solidFill>
              </a:defRPr>
            </a:lvl7pPr>
            <a:lvl8pPr lvl="7" rtl="0">
              <a:spcBef>
                <a:spcPts val="0"/>
              </a:spcBef>
              <a:spcAft>
                <a:spcPts val="0"/>
              </a:spcAft>
              <a:buClr>
                <a:srgbClr val="6D0951"/>
              </a:buClr>
              <a:buSzPts val="2400"/>
              <a:buNone/>
              <a:defRPr sz="2400">
                <a:solidFill>
                  <a:srgbClr val="6D0951"/>
                </a:solidFill>
              </a:defRPr>
            </a:lvl8pPr>
            <a:lvl9pPr lvl="8" rtl="0">
              <a:spcBef>
                <a:spcPts val="0"/>
              </a:spcBef>
              <a:spcAft>
                <a:spcPts val="0"/>
              </a:spcAft>
              <a:buClr>
                <a:srgbClr val="6D0951"/>
              </a:buClr>
              <a:buSzPts val="2400"/>
              <a:buNone/>
              <a:defRPr sz="2400">
                <a:solidFill>
                  <a:srgbClr val="6D0951"/>
                </a:solidFill>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0" name="Google Shape;50;p9"/>
          <p:cNvSpPr txBox="1"/>
          <p:nvPr>
            <p:ph idx="1" type="body"/>
          </p:nvPr>
        </p:nvSpPr>
        <p:spPr>
          <a:xfrm>
            <a:off x="518675" y="1868728"/>
            <a:ext cx="4050000" cy="26133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Char char="●"/>
              <a:defRPr>
                <a:solidFill>
                  <a:srgbClr val="000000"/>
                </a:solidFill>
              </a:defRPr>
            </a:lvl1pPr>
            <a:lvl2pPr indent="-342900" lvl="1" marL="914400" rtl="0">
              <a:spcBef>
                <a:spcPts val="1600"/>
              </a:spcBef>
              <a:spcAft>
                <a:spcPts val="0"/>
              </a:spcAft>
              <a:buClr>
                <a:srgbClr val="000000"/>
              </a:buClr>
              <a:buSzPts val="1800"/>
              <a:buChar char="○"/>
              <a:defRPr sz="1800">
                <a:solidFill>
                  <a:srgbClr val="000000"/>
                </a:solidFill>
              </a:defRPr>
            </a:lvl2pPr>
            <a:lvl3pPr indent="-342900" lvl="2" marL="1371600" rtl="0">
              <a:spcBef>
                <a:spcPts val="1600"/>
              </a:spcBef>
              <a:spcAft>
                <a:spcPts val="0"/>
              </a:spcAft>
              <a:buClr>
                <a:srgbClr val="000000"/>
              </a:buClr>
              <a:buSzPts val="1800"/>
              <a:buChar char="■"/>
              <a:defRPr sz="1800">
                <a:solidFill>
                  <a:srgbClr val="000000"/>
                </a:solidFill>
              </a:defRPr>
            </a:lvl3pPr>
            <a:lvl4pPr indent="-342900" lvl="3" marL="1828800" rtl="0">
              <a:spcBef>
                <a:spcPts val="1600"/>
              </a:spcBef>
              <a:spcAft>
                <a:spcPts val="0"/>
              </a:spcAft>
              <a:buClr>
                <a:srgbClr val="000000"/>
              </a:buClr>
              <a:buSzPts val="1800"/>
              <a:buChar char="●"/>
              <a:defRPr sz="1800">
                <a:solidFill>
                  <a:srgbClr val="000000"/>
                </a:solidFill>
              </a:defRPr>
            </a:lvl4pPr>
            <a:lvl5pPr indent="-342900" lvl="4" marL="2286000" rtl="0">
              <a:spcBef>
                <a:spcPts val="1600"/>
              </a:spcBef>
              <a:spcAft>
                <a:spcPts val="0"/>
              </a:spcAft>
              <a:buClr>
                <a:srgbClr val="000000"/>
              </a:buClr>
              <a:buSzPts val="1800"/>
              <a:buChar char="○"/>
              <a:defRPr sz="1800">
                <a:solidFill>
                  <a:srgbClr val="000000"/>
                </a:solidFill>
              </a:defRPr>
            </a:lvl5pPr>
            <a:lvl6pPr indent="-342900" lvl="5" marL="2743200" rtl="0">
              <a:spcBef>
                <a:spcPts val="1600"/>
              </a:spcBef>
              <a:spcAft>
                <a:spcPts val="0"/>
              </a:spcAft>
              <a:buClr>
                <a:srgbClr val="000000"/>
              </a:buClr>
              <a:buSzPts val="1800"/>
              <a:buChar char="■"/>
              <a:defRPr sz="1800">
                <a:solidFill>
                  <a:srgbClr val="000000"/>
                </a:solidFill>
              </a:defRPr>
            </a:lvl6pPr>
            <a:lvl7pPr indent="-342900" lvl="6" marL="3200400" rtl="0">
              <a:spcBef>
                <a:spcPts val="1600"/>
              </a:spcBef>
              <a:spcAft>
                <a:spcPts val="0"/>
              </a:spcAft>
              <a:buClr>
                <a:srgbClr val="000000"/>
              </a:buClr>
              <a:buSzPts val="1800"/>
              <a:buChar char="●"/>
              <a:defRPr sz="1800">
                <a:solidFill>
                  <a:srgbClr val="000000"/>
                </a:solidFill>
              </a:defRPr>
            </a:lvl7pPr>
            <a:lvl8pPr indent="-342900" lvl="7" marL="3657600" rtl="0">
              <a:spcBef>
                <a:spcPts val="1600"/>
              </a:spcBef>
              <a:spcAft>
                <a:spcPts val="0"/>
              </a:spcAft>
              <a:buClr>
                <a:srgbClr val="000000"/>
              </a:buClr>
              <a:buSzPts val="1800"/>
              <a:buChar char="○"/>
              <a:defRPr sz="1800">
                <a:solidFill>
                  <a:srgbClr val="000000"/>
                </a:solidFill>
              </a:defRPr>
            </a:lvl8pPr>
            <a:lvl9pPr indent="-342900" lvl="8" marL="4114800" rtl="0">
              <a:spcBef>
                <a:spcPts val="1600"/>
              </a:spcBef>
              <a:spcAft>
                <a:spcPts val="1600"/>
              </a:spcAft>
              <a:buClr>
                <a:srgbClr val="000000"/>
              </a:buClr>
              <a:buSzPts val="1800"/>
              <a:buChar char="■"/>
              <a:defRPr sz="1800">
                <a:solidFill>
                  <a:srgbClr val="000000"/>
                </a:solidFill>
              </a:defRPr>
            </a:lvl9pPr>
          </a:lstStyle>
          <a:p/>
        </p:txBody>
      </p:sp>
      <p:sp>
        <p:nvSpPr>
          <p:cNvPr id="51" name="Google Shape;51;p9"/>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ONE_COLUMN_TEXT_1">
    <p:spTree>
      <p:nvGrpSpPr>
        <p:cNvPr id="52" name="Shape 52"/>
        <p:cNvGrpSpPr/>
        <p:nvPr/>
      </p:nvGrpSpPr>
      <p:grpSpPr>
        <a:xfrm>
          <a:off x="0" y="0"/>
          <a:ext cx="0" cy="0"/>
          <a:chOff x="0" y="0"/>
          <a:chExt cx="0" cy="0"/>
        </a:xfrm>
      </p:grpSpPr>
      <p:sp>
        <p:nvSpPr>
          <p:cNvPr id="53" name="Google Shape;53;p10"/>
          <p:cNvSpPr/>
          <p:nvPr/>
        </p:nvSpPr>
        <p:spPr>
          <a:xfrm rot="10800000">
            <a:off x="4349400" y="-6150"/>
            <a:ext cx="4794600" cy="5155800"/>
          </a:xfrm>
          <a:prstGeom prst="rect">
            <a:avLst/>
          </a:prstGeom>
          <a:solidFill>
            <a:srgbClr val="FFFFFF"/>
          </a:solidFill>
          <a:ln>
            <a:noFill/>
          </a:ln>
          <a:effectLst>
            <a:outerShdw blurRad="285750" rotWithShape="0" algn="bl" dir="1026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txBox="1"/>
          <p:nvPr>
            <p:ph type="title"/>
          </p:nvPr>
        </p:nvSpPr>
        <p:spPr>
          <a:xfrm>
            <a:off x="510775" y="2038425"/>
            <a:ext cx="3097200" cy="7557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600"/>
              <a:buNone/>
              <a:defRPr>
                <a:solidFill>
                  <a:srgbClr val="FFFFFF"/>
                </a:solidFill>
              </a:defRPr>
            </a:lvl1pPr>
            <a:lvl2pPr lvl="1" rtl="0">
              <a:spcBef>
                <a:spcPts val="0"/>
              </a:spcBef>
              <a:spcAft>
                <a:spcPts val="0"/>
              </a:spcAft>
              <a:buClr>
                <a:srgbClr val="FFFFFF"/>
              </a:buClr>
              <a:buSzPts val="3600"/>
              <a:buNone/>
              <a:defRPr>
                <a:solidFill>
                  <a:srgbClr val="FFFFFF"/>
                </a:solidFill>
              </a:defRPr>
            </a:lvl2pPr>
            <a:lvl3pPr lvl="2" rtl="0">
              <a:spcBef>
                <a:spcPts val="0"/>
              </a:spcBef>
              <a:spcAft>
                <a:spcPts val="0"/>
              </a:spcAft>
              <a:buClr>
                <a:srgbClr val="FFFFFF"/>
              </a:buClr>
              <a:buSzPts val="3600"/>
              <a:buNone/>
              <a:defRPr>
                <a:solidFill>
                  <a:srgbClr val="FFFFFF"/>
                </a:solidFill>
              </a:defRPr>
            </a:lvl3pPr>
            <a:lvl4pPr lvl="3" rtl="0">
              <a:spcBef>
                <a:spcPts val="0"/>
              </a:spcBef>
              <a:spcAft>
                <a:spcPts val="0"/>
              </a:spcAft>
              <a:buClr>
                <a:srgbClr val="FFFFFF"/>
              </a:buClr>
              <a:buSzPts val="3600"/>
              <a:buNone/>
              <a:defRPr>
                <a:solidFill>
                  <a:srgbClr val="FFFFFF"/>
                </a:solidFill>
              </a:defRPr>
            </a:lvl4pPr>
            <a:lvl5pPr lvl="4" rtl="0">
              <a:spcBef>
                <a:spcPts val="0"/>
              </a:spcBef>
              <a:spcAft>
                <a:spcPts val="0"/>
              </a:spcAft>
              <a:buClr>
                <a:srgbClr val="FFFFFF"/>
              </a:buClr>
              <a:buSzPts val="3600"/>
              <a:buNone/>
              <a:defRPr>
                <a:solidFill>
                  <a:srgbClr val="FFFFFF"/>
                </a:solidFill>
              </a:defRPr>
            </a:lvl5pPr>
            <a:lvl6pPr lvl="5" rtl="0">
              <a:spcBef>
                <a:spcPts val="0"/>
              </a:spcBef>
              <a:spcAft>
                <a:spcPts val="0"/>
              </a:spcAft>
              <a:buClr>
                <a:srgbClr val="FFFFFF"/>
              </a:buClr>
              <a:buSzPts val="3600"/>
              <a:buNone/>
              <a:defRPr>
                <a:solidFill>
                  <a:srgbClr val="FFFFFF"/>
                </a:solidFill>
              </a:defRPr>
            </a:lvl6pPr>
            <a:lvl7pPr lvl="6" rtl="0">
              <a:spcBef>
                <a:spcPts val="0"/>
              </a:spcBef>
              <a:spcAft>
                <a:spcPts val="0"/>
              </a:spcAft>
              <a:buClr>
                <a:srgbClr val="FFFFFF"/>
              </a:buClr>
              <a:buSzPts val="3600"/>
              <a:buNone/>
              <a:defRPr>
                <a:solidFill>
                  <a:srgbClr val="FFFFFF"/>
                </a:solidFill>
              </a:defRPr>
            </a:lvl7pPr>
            <a:lvl8pPr lvl="7" rtl="0">
              <a:spcBef>
                <a:spcPts val="0"/>
              </a:spcBef>
              <a:spcAft>
                <a:spcPts val="0"/>
              </a:spcAft>
              <a:buClr>
                <a:srgbClr val="FFFFFF"/>
              </a:buClr>
              <a:buSzPts val="3600"/>
              <a:buNone/>
              <a:defRPr>
                <a:solidFill>
                  <a:srgbClr val="FFFFFF"/>
                </a:solidFill>
              </a:defRPr>
            </a:lvl8pPr>
            <a:lvl9pPr lvl="8" rtl="0">
              <a:spcBef>
                <a:spcPts val="0"/>
              </a:spcBef>
              <a:spcAft>
                <a:spcPts val="0"/>
              </a:spcAft>
              <a:buClr>
                <a:srgbClr val="FFFFFF"/>
              </a:buClr>
              <a:buSzPts val="3600"/>
              <a:buNone/>
              <a:defRPr>
                <a:solidFill>
                  <a:srgbClr val="FFFFFF"/>
                </a:solidFill>
              </a:defRPr>
            </a:lvl9pPr>
          </a:lstStyle>
          <a:p/>
        </p:txBody>
      </p:sp>
      <p:sp>
        <p:nvSpPr>
          <p:cNvPr id="55" name="Google Shape;55;p10"/>
          <p:cNvSpPr txBox="1"/>
          <p:nvPr>
            <p:ph idx="1" type="body"/>
          </p:nvPr>
        </p:nvSpPr>
        <p:spPr>
          <a:xfrm>
            <a:off x="4977000" y="982050"/>
            <a:ext cx="3539400" cy="3179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Char char="●"/>
              <a:defRPr>
                <a:solidFill>
                  <a:srgbClr val="000000"/>
                </a:solidFill>
              </a:defRPr>
            </a:lvl1pPr>
            <a:lvl2pPr indent="-342900" lvl="1" marL="914400" rtl="0">
              <a:spcBef>
                <a:spcPts val="1600"/>
              </a:spcBef>
              <a:spcAft>
                <a:spcPts val="0"/>
              </a:spcAft>
              <a:buClr>
                <a:srgbClr val="000000"/>
              </a:buClr>
              <a:buSzPts val="1800"/>
              <a:buChar char="○"/>
              <a:defRPr>
                <a:solidFill>
                  <a:srgbClr val="000000"/>
                </a:solidFill>
              </a:defRPr>
            </a:lvl2pPr>
            <a:lvl3pPr indent="-342900" lvl="2" marL="1371600" rtl="0">
              <a:spcBef>
                <a:spcPts val="1600"/>
              </a:spcBef>
              <a:spcAft>
                <a:spcPts val="0"/>
              </a:spcAft>
              <a:buClr>
                <a:srgbClr val="000000"/>
              </a:buClr>
              <a:buSzPts val="1800"/>
              <a:buChar char="■"/>
              <a:defRPr>
                <a:solidFill>
                  <a:srgbClr val="000000"/>
                </a:solidFill>
              </a:defRPr>
            </a:lvl3pPr>
            <a:lvl4pPr indent="-342900" lvl="3" marL="1828800" rtl="0">
              <a:spcBef>
                <a:spcPts val="1600"/>
              </a:spcBef>
              <a:spcAft>
                <a:spcPts val="0"/>
              </a:spcAft>
              <a:buClr>
                <a:srgbClr val="000000"/>
              </a:buClr>
              <a:buSzPts val="1800"/>
              <a:buChar char="●"/>
              <a:defRPr>
                <a:solidFill>
                  <a:srgbClr val="000000"/>
                </a:solidFill>
              </a:defRPr>
            </a:lvl4pPr>
            <a:lvl5pPr indent="-342900" lvl="4" marL="2286000" rtl="0">
              <a:spcBef>
                <a:spcPts val="1600"/>
              </a:spcBef>
              <a:spcAft>
                <a:spcPts val="0"/>
              </a:spcAft>
              <a:buClr>
                <a:srgbClr val="000000"/>
              </a:buClr>
              <a:buSzPts val="1800"/>
              <a:buChar char="○"/>
              <a:defRPr>
                <a:solidFill>
                  <a:srgbClr val="000000"/>
                </a:solidFill>
              </a:defRPr>
            </a:lvl5pPr>
            <a:lvl6pPr indent="-342900" lvl="5" marL="2743200" rtl="0">
              <a:spcBef>
                <a:spcPts val="1600"/>
              </a:spcBef>
              <a:spcAft>
                <a:spcPts val="0"/>
              </a:spcAft>
              <a:buClr>
                <a:srgbClr val="000000"/>
              </a:buClr>
              <a:buSzPts val="1800"/>
              <a:buChar char="■"/>
              <a:defRPr>
                <a:solidFill>
                  <a:srgbClr val="000000"/>
                </a:solidFill>
              </a:defRPr>
            </a:lvl6pPr>
            <a:lvl7pPr indent="-342900" lvl="6" marL="3200400" rtl="0">
              <a:spcBef>
                <a:spcPts val="1600"/>
              </a:spcBef>
              <a:spcAft>
                <a:spcPts val="0"/>
              </a:spcAft>
              <a:buClr>
                <a:srgbClr val="000000"/>
              </a:buClr>
              <a:buSzPts val="1800"/>
              <a:buChar char="●"/>
              <a:defRPr>
                <a:solidFill>
                  <a:srgbClr val="000000"/>
                </a:solidFill>
              </a:defRPr>
            </a:lvl7pPr>
            <a:lvl8pPr indent="-342900" lvl="7" marL="3657600" rtl="0">
              <a:spcBef>
                <a:spcPts val="1600"/>
              </a:spcBef>
              <a:spcAft>
                <a:spcPts val="0"/>
              </a:spcAft>
              <a:buClr>
                <a:srgbClr val="000000"/>
              </a:buClr>
              <a:buSzPts val="1800"/>
              <a:buChar char="○"/>
              <a:defRPr>
                <a:solidFill>
                  <a:srgbClr val="000000"/>
                </a:solidFill>
              </a:defRPr>
            </a:lvl8pPr>
            <a:lvl9pPr indent="-342900" lvl="8" marL="4114800" rtl="0">
              <a:spcBef>
                <a:spcPts val="1600"/>
              </a:spcBef>
              <a:spcAft>
                <a:spcPts val="1600"/>
              </a:spcAft>
              <a:buClr>
                <a:srgbClr val="000000"/>
              </a:buClr>
              <a:buSzPts val="1800"/>
              <a:buChar char="■"/>
              <a:defRPr>
                <a:solidFill>
                  <a:srgbClr val="000000"/>
                </a:solidFill>
              </a:defRPr>
            </a:lvl9pPr>
          </a:lstStyle>
          <a:p/>
        </p:txBody>
      </p:sp>
      <p:sp>
        <p:nvSpPr>
          <p:cNvPr id="56" name="Google Shape;56;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7" name="Shape 57"/>
        <p:cNvGrpSpPr/>
        <p:nvPr/>
      </p:nvGrpSpPr>
      <p:grpSpPr>
        <a:xfrm>
          <a:off x="0" y="0"/>
          <a:ext cx="0" cy="0"/>
          <a:chOff x="0" y="0"/>
          <a:chExt cx="0" cy="0"/>
        </a:xfrm>
      </p:grpSpPr>
      <p:sp>
        <p:nvSpPr>
          <p:cNvPr id="58" name="Google Shape;58;p1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3F3F3"/>
              </a:buClr>
              <a:buSzPts val="4800"/>
              <a:buNone/>
              <a:defRPr sz="4800">
                <a:solidFill>
                  <a:srgbClr val="F3F3F3"/>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grpSp>
        <p:nvGrpSpPr>
          <p:cNvPr id="60" name="Google Shape;60;p11"/>
          <p:cNvGrpSpPr/>
          <p:nvPr/>
        </p:nvGrpSpPr>
        <p:grpSpPr>
          <a:xfrm>
            <a:off x="7210950" y="3731496"/>
            <a:ext cx="1412000" cy="1411998"/>
            <a:chOff x="5616325" y="3620025"/>
            <a:chExt cx="282400" cy="256075"/>
          </a:xfrm>
        </p:grpSpPr>
        <p:sp>
          <p:nvSpPr>
            <p:cNvPr id="61" name="Google Shape;61;p11"/>
            <p:cNvSpPr/>
            <p:nvPr/>
          </p:nvSpPr>
          <p:spPr>
            <a:xfrm>
              <a:off x="5720700" y="3798475"/>
              <a:ext cx="30375" cy="30350"/>
            </a:xfrm>
            <a:custGeom>
              <a:rect b="b" l="l" r="r" t="t"/>
              <a:pathLst>
                <a:path extrusionOk="0" h="1214" w="1215">
                  <a:moveTo>
                    <a:pt x="608" y="0"/>
                  </a:moveTo>
                  <a:cubicBezTo>
                    <a:pt x="269" y="0"/>
                    <a:pt x="1" y="268"/>
                    <a:pt x="1" y="607"/>
                  </a:cubicBezTo>
                  <a:cubicBezTo>
                    <a:pt x="1" y="946"/>
                    <a:pt x="269" y="1213"/>
                    <a:pt x="608" y="1213"/>
                  </a:cubicBezTo>
                  <a:cubicBezTo>
                    <a:pt x="947" y="1213"/>
                    <a:pt x="1214" y="946"/>
                    <a:pt x="1214" y="607"/>
                  </a:cubicBezTo>
                  <a:cubicBezTo>
                    <a:pt x="1214" y="268"/>
                    <a:pt x="947" y="0"/>
                    <a:pt x="6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2" name="Google Shape;62;p11"/>
            <p:cNvSpPr/>
            <p:nvPr/>
          </p:nvSpPr>
          <p:spPr>
            <a:xfrm>
              <a:off x="5705550" y="3832800"/>
              <a:ext cx="60250" cy="29925"/>
            </a:xfrm>
            <a:custGeom>
              <a:rect b="b" l="l" r="r" t="t"/>
              <a:pathLst>
                <a:path extrusionOk="0" h="1197" w="2410">
                  <a:moveTo>
                    <a:pt x="1214" y="1"/>
                  </a:moveTo>
                  <a:cubicBezTo>
                    <a:pt x="1035" y="1"/>
                    <a:pt x="875" y="37"/>
                    <a:pt x="714" y="72"/>
                  </a:cubicBezTo>
                  <a:cubicBezTo>
                    <a:pt x="500" y="144"/>
                    <a:pt x="304" y="233"/>
                    <a:pt x="125" y="358"/>
                  </a:cubicBezTo>
                  <a:cubicBezTo>
                    <a:pt x="54" y="429"/>
                    <a:pt x="18" y="518"/>
                    <a:pt x="0" y="608"/>
                  </a:cubicBezTo>
                  <a:lnTo>
                    <a:pt x="0" y="1196"/>
                  </a:lnTo>
                  <a:lnTo>
                    <a:pt x="2409" y="1196"/>
                  </a:lnTo>
                  <a:lnTo>
                    <a:pt x="2409" y="608"/>
                  </a:lnTo>
                  <a:cubicBezTo>
                    <a:pt x="2409" y="518"/>
                    <a:pt x="2356" y="429"/>
                    <a:pt x="2284" y="358"/>
                  </a:cubicBezTo>
                  <a:cubicBezTo>
                    <a:pt x="2106" y="233"/>
                    <a:pt x="1910" y="126"/>
                    <a:pt x="1713" y="72"/>
                  </a:cubicBezTo>
                  <a:cubicBezTo>
                    <a:pt x="1553" y="19"/>
                    <a:pt x="1374" y="1"/>
                    <a:pt x="12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3" name="Google Shape;63;p11"/>
            <p:cNvSpPr/>
            <p:nvPr/>
          </p:nvSpPr>
          <p:spPr>
            <a:xfrm>
              <a:off x="5787175" y="3798475"/>
              <a:ext cx="29900" cy="30350"/>
            </a:xfrm>
            <a:custGeom>
              <a:rect b="b" l="l" r="r" t="t"/>
              <a:pathLst>
                <a:path extrusionOk="0" h="1214" w="1196">
                  <a:moveTo>
                    <a:pt x="589" y="0"/>
                  </a:moveTo>
                  <a:cubicBezTo>
                    <a:pt x="268" y="0"/>
                    <a:pt x="1" y="268"/>
                    <a:pt x="1" y="607"/>
                  </a:cubicBezTo>
                  <a:cubicBezTo>
                    <a:pt x="1" y="946"/>
                    <a:pt x="268" y="1213"/>
                    <a:pt x="589" y="1213"/>
                  </a:cubicBezTo>
                  <a:cubicBezTo>
                    <a:pt x="928" y="1213"/>
                    <a:pt x="1196" y="946"/>
                    <a:pt x="1196" y="607"/>
                  </a:cubicBezTo>
                  <a:cubicBezTo>
                    <a:pt x="1196" y="268"/>
                    <a:pt x="928" y="0"/>
                    <a:pt x="5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4" name="Google Shape;64;p11"/>
            <p:cNvSpPr/>
            <p:nvPr/>
          </p:nvSpPr>
          <p:spPr>
            <a:xfrm>
              <a:off x="5772450" y="3832800"/>
              <a:ext cx="59800" cy="29925"/>
            </a:xfrm>
            <a:custGeom>
              <a:rect b="b" l="l" r="r" t="t"/>
              <a:pathLst>
                <a:path extrusionOk="0" h="1197" w="2392">
                  <a:moveTo>
                    <a:pt x="1196" y="1"/>
                  </a:moveTo>
                  <a:cubicBezTo>
                    <a:pt x="1018" y="1"/>
                    <a:pt x="857" y="37"/>
                    <a:pt x="697" y="72"/>
                  </a:cubicBezTo>
                  <a:cubicBezTo>
                    <a:pt x="500" y="144"/>
                    <a:pt x="286" y="233"/>
                    <a:pt x="126" y="358"/>
                  </a:cubicBezTo>
                  <a:cubicBezTo>
                    <a:pt x="36" y="429"/>
                    <a:pt x="1" y="518"/>
                    <a:pt x="1" y="608"/>
                  </a:cubicBezTo>
                  <a:lnTo>
                    <a:pt x="1" y="1196"/>
                  </a:lnTo>
                  <a:lnTo>
                    <a:pt x="2392" y="1196"/>
                  </a:lnTo>
                  <a:lnTo>
                    <a:pt x="2392" y="608"/>
                  </a:lnTo>
                  <a:cubicBezTo>
                    <a:pt x="2392" y="518"/>
                    <a:pt x="2356" y="429"/>
                    <a:pt x="2267" y="358"/>
                  </a:cubicBezTo>
                  <a:cubicBezTo>
                    <a:pt x="2106" y="233"/>
                    <a:pt x="1892" y="126"/>
                    <a:pt x="1696" y="72"/>
                  </a:cubicBezTo>
                  <a:cubicBezTo>
                    <a:pt x="1535" y="19"/>
                    <a:pt x="1375" y="1"/>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5" name="Google Shape;65;p11"/>
            <p:cNvSpPr/>
            <p:nvPr/>
          </p:nvSpPr>
          <p:spPr>
            <a:xfrm>
              <a:off x="5853650" y="3798475"/>
              <a:ext cx="30350" cy="30350"/>
            </a:xfrm>
            <a:custGeom>
              <a:rect b="b" l="l" r="r" t="t"/>
              <a:pathLst>
                <a:path extrusionOk="0" h="1214" w="1214">
                  <a:moveTo>
                    <a:pt x="589" y="0"/>
                  </a:moveTo>
                  <a:cubicBezTo>
                    <a:pt x="268" y="0"/>
                    <a:pt x="0" y="268"/>
                    <a:pt x="0" y="607"/>
                  </a:cubicBezTo>
                  <a:cubicBezTo>
                    <a:pt x="0" y="946"/>
                    <a:pt x="268" y="1213"/>
                    <a:pt x="589" y="1213"/>
                  </a:cubicBezTo>
                  <a:cubicBezTo>
                    <a:pt x="928" y="1213"/>
                    <a:pt x="1213" y="946"/>
                    <a:pt x="1213" y="607"/>
                  </a:cubicBezTo>
                  <a:cubicBezTo>
                    <a:pt x="1213" y="268"/>
                    <a:pt x="928" y="0"/>
                    <a:pt x="5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6" name="Google Shape;66;p11"/>
            <p:cNvSpPr/>
            <p:nvPr/>
          </p:nvSpPr>
          <p:spPr>
            <a:xfrm>
              <a:off x="5838925" y="3832800"/>
              <a:ext cx="59800" cy="29925"/>
            </a:xfrm>
            <a:custGeom>
              <a:rect b="b" l="l" r="r" t="t"/>
              <a:pathLst>
                <a:path extrusionOk="0" h="1197" w="2392">
                  <a:moveTo>
                    <a:pt x="1196" y="1"/>
                  </a:moveTo>
                  <a:cubicBezTo>
                    <a:pt x="1035" y="1"/>
                    <a:pt x="857" y="37"/>
                    <a:pt x="696" y="72"/>
                  </a:cubicBezTo>
                  <a:cubicBezTo>
                    <a:pt x="500" y="144"/>
                    <a:pt x="304" y="233"/>
                    <a:pt x="125" y="358"/>
                  </a:cubicBezTo>
                  <a:cubicBezTo>
                    <a:pt x="54" y="429"/>
                    <a:pt x="0" y="518"/>
                    <a:pt x="0" y="608"/>
                  </a:cubicBezTo>
                  <a:lnTo>
                    <a:pt x="0" y="1196"/>
                  </a:lnTo>
                  <a:lnTo>
                    <a:pt x="2391" y="1196"/>
                  </a:lnTo>
                  <a:lnTo>
                    <a:pt x="2391" y="608"/>
                  </a:lnTo>
                  <a:cubicBezTo>
                    <a:pt x="2391" y="518"/>
                    <a:pt x="2356" y="429"/>
                    <a:pt x="2284" y="358"/>
                  </a:cubicBezTo>
                  <a:cubicBezTo>
                    <a:pt x="2106" y="233"/>
                    <a:pt x="1909" y="126"/>
                    <a:pt x="1695" y="72"/>
                  </a:cubicBezTo>
                  <a:cubicBezTo>
                    <a:pt x="1535" y="19"/>
                    <a:pt x="1374" y="1"/>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7" name="Google Shape;67;p11"/>
            <p:cNvSpPr/>
            <p:nvPr/>
          </p:nvSpPr>
          <p:spPr>
            <a:xfrm>
              <a:off x="5651125" y="3654375"/>
              <a:ext cx="39275" cy="39275"/>
            </a:xfrm>
            <a:custGeom>
              <a:rect b="b" l="l" r="r" t="t"/>
              <a:pathLst>
                <a:path extrusionOk="0" h="1571" w="1571">
                  <a:moveTo>
                    <a:pt x="786" y="1"/>
                  </a:moveTo>
                  <a:cubicBezTo>
                    <a:pt x="357" y="1"/>
                    <a:pt x="1" y="358"/>
                    <a:pt x="1" y="786"/>
                  </a:cubicBezTo>
                  <a:cubicBezTo>
                    <a:pt x="1" y="1214"/>
                    <a:pt x="357" y="1571"/>
                    <a:pt x="786" y="1571"/>
                  </a:cubicBezTo>
                  <a:cubicBezTo>
                    <a:pt x="1232" y="1571"/>
                    <a:pt x="1571" y="1214"/>
                    <a:pt x="1571" y="786"/>
                  </a:cubicBezTo>
                  <a:cubicBezTo>
                    <a:pt x="1571" y="358"/>
                    <a:pt x="1232" y="1"/>
                    <a:pt x="7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8" name="Google Shape;68;p11"/>
            <p:cNvSpPr/>
            <p:nvPr/>
          </p:nvSpPr>
          <p:spPr>
            <a:xfrm>
              <a:off x="5616325" y="3664750"/>
              <a:ext cx="173100" cy="211350"/>
            </a:xfrm>
            <a:custGeom>
              <a:rect b="b" l="l" r="r" t="t"/>
              <a:pathLst>
                <a:path extrusionOk="0" h="8454" w="6924">
                  <a:moveTo>
                    <a:pt x="6703" y="1"/>
                  </a:moveTo>
                  <a:cubicBezTo>
                    <a:pt x="6652" y="1"/>
                    <a:pt x="6603" y="23"/>
                    <a:pt x="6567" y="68"/>
                  </a:cubicBezTo>
                  <a:lnTo>
                    <a:pt x="4836" y="1780"/>
                  </a:lnTo>
                  <a:cubicBezTo>
                    <a:pt x="4800" y="1772"/>
                    <a:pt x="4765" y="1767"/>
                    <a:pt x="4730" y="1767"/>
                  </a:cubicBezTo>
                  <a:cubicBezTo>
                    <a:pt x="4624" y="1767"/>
                    <a:pt x="4524" y="1807"/>
                    <a:pt x="4444" y="1888"/>
                  </a:cubicBezTo>
                  <a:cubicBezTo>
                    <a:pt x="4426" y="1905"/>
                    <a:pt x="3926" y="2726"/>
                    <a:pt x="3926" y="2726"/>
                  </a:cubicBezTo>
                  <a:lnTo>
                    <a:pt x="3783" y="2084"/>
                  </a:lnTo>
                  <a:cubicBezTo>
                    <a:pt x="3766" y="2012"/>
                    <a:pt x="3712" y="1923"/>
                    <a:pt x="3659" y="1870"/>
                  </a:cubicBezTo>
                  <a:cubicBezTo>
                    <a:pt x="3427" y="1673"/>
                    <a:pt x="3141" y="1531"/>
                    <a:pt x="2820" y="1424"/>
                  </a:cubicBezTo>
                  <a:cubicBezTo>
                    <a:pt x="2624" y="1388"/>
                    <a:pt x="2392" y="1370"/>
                    <a:pt x="2178" y="1352"/>
                  </a:cubicBezTo>
                  <a:cubicBezTo>
                    <a:pt x="1964" y="1352"/>
                    <a:pt x="1732" y="1388"/>
                    <a:pt x="1535" y="1459"/>
                  </a:cubicBezTo>
                  <a:cubicBezTo>
                    <a:pt x="1214" y="1531"/>
                    <a:pt x="946" y="1673"/>
                    <a:pt x="697" y="1888"/>
                  </a:cubicBezTo>
                  <a:cubicBezTo>
                    <a:pt x="643" y="1941"/>
                    <a:pt x="590" y="2030"/>
                    <a:pt x="590" y="2102"/>
                  </a:cubicBezTo>
                  <a:cubicBezTo>
                    <a:pt x="590" y="2102"/>
                    <a:pt x="1" y="4510"/>
                    <a:pt x="1" y="4546"/>
                  </a:cubicBezTo>
                  <a:cubicBezTo>
                    <a:pt x="1" y="4778"/>
                    <a:pt x="179" y="4956"/>
                    <a:pt x="411" y="4956"/>
                  </a:cubicBezTo>
                  <a:cubicBezTo>
                    <a:pt x="590" y="4956"/>
                    <a:pt x="732" y="4832"/>
                    <a:pt x="786" y="4653"/>
                  </a:cubicBezTo>
                  <a:lnTo>
                    <a:pt x="1196" y="2940"/>
                  </a:lnTo>
                  <a:lnTo>
                    <a:pt x="1196" y="8454"/>
                  </a:lnTo>
                  <a:lnTo>
                    <a:pt x="1981" y="8454"/>
                  </a:lnTo>
                  <a:lnTo>
                    <a:pt x="1981" y="4903"/>
                  </a:lnTo>
                  <a:lnTo>
                    <a:pt x="2374" y="4903"/>
                  </a:lnTo>
                  <a:lnTo>
                    <a:pt x="2374" y="8454"/>
                  </a:lnTo>
                  <a:lnTo>
                    <a:pt x="3177" y="8454"/>
                  </a:lnTo>
                  <a:lnTo>
                    <a:pt x="3177" y="2905"/>
                  </a:lnTo>
                  <a:lnTo>
                    <a:pt x="3302" y="3529"/>
                  </a:lnTo>
                  <a:cubicBezTo>
                    <a:pt x="3320" y="3583"/>
                    <a:pt x="3355" y="3618"/>
                    <a:pt x="3391" y="3636"/>
                  </a:cubicBezTo>
                  <a:cubicBezTo>
                    <a:pt x="3551" y="3761"/>
                    <a:pt x="3730" y="3815"/>
                    <a:pt x="3926" y="3832"/>
                  </a:cubicBezTo>
                  <a:cubicBezTo>
                    <a:pt x="3939" y="3834"/>
                    <a:pt x="3952" y="3835"/>
                    <a:pt x="3965" y="3835"/>
                  </a:cubicBezTo>
                  <a:cubicBezTo>
                    <a:pt x="4077" y="3835"/>
                    <a:pt x="4183" y="3770"/>
                    <a:pt x="4247" y="3690"/>
                  </a:cubicBezTo>
                  <a:lnTo>
                    <a:pt x="5050" y="2351"/>
                  </a:lnTo>
                  <a:cubicBezTo>
                    <a:pt x="5104" y="2280"/>
                    <a:pt x="5122" y="2173"/>
                    <a:pt x="5104" y="2066"/>
                  </a:cubicBezTo>
                  <a:lnTo>
                    <a:pt x="6835" y="335"/>
                  </a:lnTo>
                  <a:cubicBezTo>
                    <a:pt x="6924" y="264"/>
                    <a:pt x="6924" y="139"/>
                    <a:pt x="6852" y="68"/>
                  </a:cubicBezTo>
                  <a:cubicBezTo>
                    <a:pt x="6808" y="23"/>
                    <a:pt x="6754" y="1"/>
                    <a:pt x="670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 name="Google Shape;69;p11"/>
            <p:cNvSpPr/>
            <p:nvPr/>
          </p:nvSpPr>
          <p:spPr>
            <a:xfrm>
              <a:off x="5679225" y="3620025"/>
              <a:ext cx="189600" cy="136525"/>
            </a:xfrm>
            <a:custGeom>
              <a:rect b="b" l="l" r="r" t="t"/>
              <a:pathLst>
                <a:path extrusionOk="0" h="5461" w="7584">
                  <a:moveTo>
                    <a:pt x="536" y="1"/>
                  </a:moveTo>
                  <a:cubicBezTo>
                    <a:pt x="233" y="1"/>
                    <a:pt x="1" y="251"/>
                    <a:pt x="1" y="536"/>
                  </a:cubicBezTo>
                  <a:lnTo>
                    <a:pt x="1" y="1018"/>
                  </a:lnTo>
                  <a:cubicBezTo>
                    <a:pt x="197" y="1072"/>
                    <a:pt x="393" y="1179"/>
                    <a:pt x="536" y="1339"/>
                  </a:cubicBezTo>
                  <a:lnTo>
                    <a:pt x="536" y="536"/>
                  </a:lnTo>
                  <a:lnTo>
                    <a:pt x="7048" y="536"/>
                  </a:lnTo>
                  <a:lnTo>
                    <a:pt x="7048" y="4926"/>
                  </a:lnTo>
                  <a:lnTo>
                    <a:pt x="2516" y="4926"/>
                  </a:lnTo>
                  <a:lnTo>
                    <a:pt x="2177" y="5461"/>
                  </a:lnTo>
                  <a:lnTo>
                    <a:pt x="7048" y="5461"/>
                  </a:lnTo>
                  <a:cubicBezTo>
                    <a:pt x="7352" y="5461"/>
                    <a:pt x="7584" y="5229"/>
                    <a:pt x="7584" y="4926"/>
                  </a:cubicBezTo>
                  <a:lnTo>
                    <a:pt x="7584" y="536"/>
                  </a:lnTo>
                  <a:cubicBezTo>
                    <a:pt x="7584" y="251"/>
                    <a:pt x="7352" y="1"/>
                    <a:pt x="704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72" name="Google Shape;72;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r process">
  <p:cSld name="BLANK_4">
    <p:spTree>
      <p:nvGrpSpPr>
        <p:cNvPr id="75" name="Shape 75"/>
        <p:cNvGrpSpPr/>
        <p:nvPr/>
      </p:nvGrpSpPr>
      <p:grpSpPr>
        <a:xfrm>
          <a:off x="0" y="0"/>
          <a:ext cx="0" cy="0"/>
          <a:chOff x="0" y="0"/>
          <a:chExt cx="0" cy="0"/>
        </a:xfrm>
      </p:grpSpPr>
      <p:sp>
        <p:nvSpPr>
          <p:cNvPr id="76" name="Google Shape;76;p14"/>
          <p:cNvSpPr/>
          <p:nvPr/>
        </p:nvSpPr>
        <p:spPr>
          <a:xfrm rot="10800000">
            <a:off x="6546000" y="-6150"/>
            <a:ext cx="2598000" cy="5155800"/>
          </a:xfrm>
          <a:prstGeom prst="rect">
            <a:avLst/>
          </a:prstGeom>
          <a:solidFill>
            <a:srgbClr val="FFFFFF"/>
          </a:solidFill>
          <a:ln>
            <a:noFill/>
          </a:ln>
          <a:effectLst>
            <a:outerShdw blurRad="285750" rotWithShape="0" algn="bl" dir="1026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txBox="1"/>
          <p:nvPr>
            <p:ph idx="12" type="sldNum"/>
          </p:nvPr>
        </p:nvSpPr>
        <p:spPr>
          <a:xfrm>
            <a:off x="8110206"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78" name="Google Shape;78;p14"/>
          <p:cNvSpPr txBox="1"/>
          <p:nvPr>
            <p:ph type="title"/>
          </p:nvPr>
        </p:nvSpPr>
        <p:spPr>
          <a:xfrm>
            <a:off x="6889275" y="1740425"/>
            <a:ext cx="1943100" cy="16755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1"/>
              </a:buClr>
              <a:buSzPts val="3000"/>
              <a:buNone/>
              <a:defRPr sz="3000">
                <a:solidFill>
                  <a:schemeClr val="accent1"/>
                </a:solidFill>
              </a:defRPr>
            </a:lvl1pPr>
            <a:lvl2pPr lvl="1" rtl="0" algn="r">
              <a:spcBef>
                <a:spcPts val="0"/>
              </a:spcBef>
              <a:spcAft>
                <a:spcPts val="0"/>
              </a:spcAft>
              <a:buClr>
                <a:schemeClr val="accent1"/>
              </a:buClr>
              <a:buSzPts val="3000"/>
              <a:buNone/>
              <a:defRPr sz="3000">
                <a:solidFill>
                  <a:schemeClr val="accent1"/>
                </a:solidFill>
              </a:defRPr>
            </a:lvl2pPr>
            <a:lvl3pPr lvl="2" rtl="0" algn="r">
              <a:spcBef>
                <a:spcPts val="0"/>
              </a:spcBef>
              <a:spcAft>
                <a:spcPts val="0"/>
              </a:spcAft>
              <a:buClr>
                <a:schemeClr val="accent1"/>
              </a:buClr>
              <a:buSzPts val="3000"/>
              <a:buNone/>
              <a:defRPr sz="3000">
                <a:solidFill>
                  <a:schemeClr val="accent1"/>
                </a:solidFill>
              </a:defRPr>
            </a:lvl3pPr>
            <a:lvl4pPr lvl="3" rtl="0" algn="r">
              <a:spcBef>
                <a:spcPts val="0"/>
              </a:spcBef>
              <a:spcAft>
                <a:spcPts val="0"/>
              </a:spcAft>
              <a:buClr>
                <a:schemeClr val="accent1"/>
              </a:buClr>
              <a:buSzPts val="3000"/>
              <a:buNone/>
              <a:defRPr sz="3000">
                <a:solidFill>
                  <a:schemeClr val="accent1"/>
                </a:solidFill>
              </a:defRPr>
            </a:lvl4pPr>
            <a:lvl5pPr lvl="4" rtl="0" algn="r">
              <a:spcBef>
                <a:spcPts val="0"/>
              </a:spcBef>
              <a:spcAft>
                <a:spcPts val="0"/>
              </a:spcAft>
              <a:buClr>
                <a:schemeClr val="accent1"/>
              </a:buClr>
              <a:buSzPts val="3000"/>
              <a:buNone/>
              <a:defRPr sz="3000">
                <a:solidFill>
                  <a:schemeClr val="accent1"/>
                </a:solidFill>
              </a:defRPr>
            </a:lvl5pPr>
            <a:lvl6pPr lvl="5" rtl="0" algn="r">
              <a:spcBef>
                <a:spcPts val="0"/>
              </a:spcBef>
              <a:spcAft>
                <a:spcPts val="0"/>
              </a:spcAft>
              <a:buClr>
                <a:schemeClr val="accent1"/>
              </a:buClr>
              <a:buSzPts val="3000"/>
              <a:buNone/>
              <a:defRPr sz="3000">
                <a:solidFill>
                  <a:schemeClr val="accent1"/>
                </a:solidFill>
              </a:defRPr>
            </a:lvl6pPr>
            <a:lvl7pPr lvl="6" rtl="0" algn="r">
              <a:spcBef>
                <a:spcPts val="0"/>
              </a:spcBef>
              <a:spcAft>
                <a:spcPts val="0"/>
              </a:spcAft>
              <a:buClr>
                <a:schemeClr val="accent1"/>
              </a:buClr>
              <a:buSzPts val="3000"/>
              <a:buNone/>
              <a:defRPr sz="3000">
                <a:solidFill>
                  <a:schemeClr val="accent1"/>
                </a:solidFill>
              </a:defRPr>
            </a:lvl7pPr>
            <a:lvl8pPr lvl="7" rtl="0" algn="r">
              <a:spcBef>
                <a:spcPts val="0"/>
              </a:spcBef>
              <a:spcAft>
                <a:spcPts val="0"/>
              </a:spcAft>
              <a:buClr>
                <a:schemeClr val="accent1"/>
              </a:buClr>
              <a:buSzPts val="3000"/>
              <a:buNone/>
              <a:defRPr sz="3000">
                <a:solidFill>
                  <a:schemeClr val="accent1"/>
                </a:solidFill>
              </a:defRPr>
            </a:lvl8pPr>
            <a:lvl9pPr lvl="8" rtl="0" algn="r">
              <a:spcBef>
                <a:spcPts val="0"/>
              </a:spcBef>
              <a:spcAft>
                <a:spcPts val="0"/>
              </a:spcAft>
              <a:buClr>
                <a:schemeClr val="accent1"/>
              </a:buClr>
              <a:buSzPts val="3000"/>
              <a:buNone/>
              <a:defRPr sz="3000">
                <a:solidFill>
                  <a:schemeClr val="accent1"/>
                </a:solidFill>
              </a:defRPr>
            </a:lvl9pPr>
          </a:lstStyle>
          <a:p/>
        </p:txBody>
      </p:sp>
      <p:sp>
        <p:nvSpPr>
          <p:cNvPr id="79" name="Google Shape;79;p14"/>
          <p:cNvSpPr txBox="1"/>
          <p:nvPr>
            <p:ph idx="1" type="body"/>
          </p:nvPr>
        </p:nvSpPr>
        <p:spPr>
          <a:xfrm>
            <a:off x="596250" y="705175"/>
            <a:ext cx="2142600" cy="15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42900" lvl="1" marL="914400" rtl="0">
              <a:spcBef>
                <a:spcPts val="1600"/>
              </a:spcBef>
              <a:spcAft>
                <a:spcPts val="0"/>
              </a:spcAft>
              <a:buSzPts val="1800"/>
              <a:buChar char="○"/>
              <a:defRPr/>
            </a:lvl2pPr>
            <a:lvl3pPr indent="-342900" lvl="2" marL="1371600" rtl="0">
              <a:spcBef>
                <a:spcPts val="1600"/>
              </a:spcBef>
              <a:spcAft>
                <a:spcPts val="0"/>
              </a:spcAft>
              <a:buSzPts val="1800"/>
              <a:buChar char="■"/>
              <a:defRPr/>
            </a:lvl3pPr>
            <a:lvl4pPr indent="-342900" lvl="3" marL="1828800" rtl="0">
              <a:spcBef>
                <a:spcPts val="1600"/>
              </a:spcBef>
              <a:spcAft>
                <a:spcPts val="0"/>
              </a:spcAft>
              <a:buSzPts val="1800"/>
              <a:buChar char="●"/>
              <a:defRPr/>
            </a:lvl4pPr>
            <a:lvl5pPr indent="-342900" lvl="4" marL="2286000" rtl="0">
              <a:spcBef>
                <a:spcPts val="1600"/>
              </a:spcBef>
              <a:spcAft>
                <a:spcPts val="0"/>
              </a:spcAft>
              <a:buSzPts val="1800"/>
              <a:buChar char="○"/>
              <a:defRPr/>
            </a:lvl5pPr>
            <a:lvl6pPr indent="-342900" lvl="5" marL="2743200" rtl="0">
              <a:spcBef>
                <a:spcPts val="1600"/>
              </a:spcBef>
              <a:spcAft>
                <a:spcPts val="0"/>
              </a:spcAft>
              <a:buSzPts val="1800"/>
              <a:buChar char="■"/>
              <a:defRPr/>
            </a:lvl6pPr>
            <a:lvl7pPr indent="-342900" lvl="6" marL="3200400" rtl="0">
              <a:spcBef>
                <a:spcPts val="1600"/>
              </a:spcBef>
              <a:spcAft>
                <a:spcPts val="0"/>
              </a:spcAft>
              <a:buSzPts val="1800"/>
              <a:buChar char="●"/>
              <a:defRPr/>
            </a:lvl7pPr>
            <a:lvl8pPr indent="-342900" lvl="7" marL="3657600" rtl="0">
              <a:spcBef>
                <a:spcPts val="1600"/>
              </a:spcBef>
              <a:spcAft>
                <a:spcPts val="0"/>
              </a:spcAft>
              <a:buSzPts val="1800"/>
              <a:buChar char="○"/>
              <a:defRPr/>
            </a:lvl8pPr>
            <a:lvl9pPr indent="-342900" lvl="8" marL="4114800" rtl="0">
              <a:spcBef>
                <a:spcPts val="1600"/>
              </a:spcBef>
              <a:spcAft>
                <a:spcPts val="1600"/>
              </a:spcAft>
              <a:buSzPts val="1800"/>
              <a:buChar char="■"/>
              <a:defRPr/>
            </a:lvl9pPr>
          </a:lstStyle>
          <a:p/>
        </p:txBody>
      </p:sp>
      <p:sp>
        <p:nvSpPr>
          <p:cNvPr id="80" name="Google Shape;80;p14"/>
          <p:cNvSpPr txBox="1"/>
          <p:nvPr>
            <p:ph idx="2" type="subTitle"/>
          </p:nvPr>
        </p:nvSpPr>
        <p:spPr>
          <a:xfrm>
            <a:off x="596250" y="148125"/>
            <a:ext cx="2142600" cy="510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sz="2400"/>
            </a:lvl1pPr>
            <a:lvl2pPr lvl="1" rtl="0" algn="ctr">
              <a:spcBef>
                <a:spcPts val="1600"/>
              </a:spcBef>
              <a:spcAft>
                <a:spcPts val="0"/>
              </a:spcAft>
              <a:buNone/>
              <a:defRPr b="1" sz="2400"/>
            </a:lvl2pPr>
            <a:lvl3pPr lvl="2" rtl="0" algn="ctr">
              <a:spcBef>
                <a:spcPts val="1600"/>
              </a:spcBef>
              <a:spcAft>
                <a:spcPts val="0"/>
              </a:spcAft>
              <a:buNone/>
              <a:defRPr b="1" sz="2400"/>
            </a:lvl3pPr>
            <a:lvl4pPr lvl="3" rtl="0" algn="ctr">
              <a:spcBef>
                <a:spcPts val="1600"/>
              </a:spcBef>
              <a:spcAft>
                <a:spcPts val="0"/>
              </a:spcAft>
              <a:buNone/>
              <a:defRPr b="1" sz="2400"/>
            </a:lvl4pPr>
            <a:lvl5pPr lvl="4" rtl="0" algn="ctr">
              <a:spcBef>
                <a:spcPts val="1600"/>
              </a:spcBef>
              <a:spcAft>
                <a:spcPts val="0"/>
              </a:spcAft>
              <a:buNone/>
              <a:defRPr b="1" sz="2400"/>
            </a:lvl5pPr>
            <a:lvl6pPr lvl="5" rtl="0" algn="ctr">
              <a:spcBef>
                <a:spcPts val="1600"/>
              </a:spcBef>
              <a:spcAft>
                <a:spcPts val="0"/>
              </a:spcAft>
              <a:buNone/>
              <a:defRPr b="1" sz="2400"/>
            </a:lvl6pPr>
            <a:lvl7pPr lvl="6" rtl="0" algn="ctr">
              <a:spcBef>
                <a:spcPts val="1600"/>
              </a:spcBef>
              <a:spcAft>
                <a:spcPts val="0"/>
              </a:spcAft>
              <a:buNone/>
              <a:defRPr b="1" sz="2400"/>
            </a:lvl7pPr>
            <a:lvl8pPr lvl="7" rtl="0" algn="ctr">
              <a:spcBef>
                <a:spcPts val="1600"/>
              </a:spcBef>
              <a:spcAft>
                <a:spcPts val="0"/>
              </a:spcAft>
              <a:buNone/>
              <a:defRPr b="1" sz="2400"/>
            </a:lvl8pPr>
            <a:lvl9pPr lvl="8" rtl="0" algn="ctr">
              <a:spcBef>
                <a:spcPts val="1600"/>
              </a:spcBef>
              <a:spcAft>
                <a:spcPts val="1600"/>
              </a:spcAft>
              <a:buNone/>
              <a:defRPr b="1" sz="2400"/>
            </a:lvl9pPr>
          </a:lstStyle>
          <a:p/>
        </p:txBody>
      </p:sp>
      <p:sp>
        <p:nvSpPr>
          <p:cNvPr id="81" name="Google Shape;81;p14"/>
          <p:cNvSpPr txBox="1"/>
          <p:nvPr>
            <p:ph idx="3" type="body"/>
          </p:nvPr>
        </p:nvSpPr>
        <p:spPr>
          <a:xfrm>
            <a:off x="3567304" y="705175"/>
            <a:ext cx="2142600" cy="15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42900" lvl="1" marL="914400" rtl="0">
              <a:spcBef>
                <a:spcPts val="1600"/>
              </a:spcBef>
              <a:spcAft>
                <a:spcPts val="0"/>
              </a:spcAft>
              <a:buSzPts val="1800"/>
              <a:buChar char="○"/>
              <a:defRPr/>
            </a:lvl2pPr>
            <a:lvl3pPr indent="-342900" lvl="2" marL="1371600" rtl="0">
              <a:spcBef>
                <a:spcPts val="1600"/>
              </a:spcBef>
              <a:spcAft>
                <a:spcPts val="0"/>
              </a:spcAft>
              <a:buSzPts val="1800"/>
              <a:buChar char="■"/>
              <a:defRPr/>
            </a:lvl3pPr>
            <a:lvl4pPr indent="-342900" lvl="3" marL="1828800" rtl="0">
              <a:spcBef>
                <a:spcPts val="1600"/>
              </a:spcBef>
              <a:spcAft>
                <a:spcPts val="0"/>
              </a:spcAft>
              <a:buSzPts val="1800"/>
              <a:buChar char="●"/>
              <a:defRPr/>
            </a:lvl4pPr>
            <a:lvl5pPr indent="-342900" lvl="4" marL="2286000" rtl="0">
              <a:spcBef>
                <a:spcPts val="1600"/>
              </a:spcBef>
              <a:spcAft>
                <a:spcPts val="0"/>
              </a:spcAft>
              <a:buSzPts val="1800"/>
              <a:buChar char="○"/>
              <a:defRPr/>
            </a:lvl5pPr>
            <a:lvl6pPr indent="-342900" lvl="5" marL="2743200" rtl="0">
              <a:spcBef>
                <a:spcPts val="1600"/>
              </a:spcBef>
              <a:spcAft>
                <a:spcPts val="0"/>
              </a:spcAft>
              <a:buSzPts val="1800"/>
              <a:buChar char="■"/>
              <a:defRPr/>
            </a:lvl6pPr>
            <a:lvl7pPr indent="-342900" lvl="6" marL="3200400" rtl="0">
              <a:spcBef>
                <a:spcPts val="1600"/>
              </a:spcBef>
              <a:spcAft>
                <a:spcPts val="0"/>
              </a:spcAft>
              <a:buSzPts val="1800"/>
              <a:buChar char="●"/>
              <a:defRPr/>
            </a:lvl7pPr>
            <a:lvl8pPr indent="-342900" lvl="7" marL="3657600" rtl="0">
              <a:spcBef>
                <a:spcPts val="1600"/>
              </a:spcBef>
              <a:spcAft>
                <a:spcPts val="0"/>
              </a:spcAft>
              <a:buSzPts val="1800"/>
              <a:buChar char="○"/>
              <a:defRPr/>
            </a:lvl8pPr>
            <a:lvl9pPr indent="-342900" lvl="8" marL="4114800" rtl="0">
              <a:spcBef>
                <a:spcPts val="1600"/>
              </a:spcBef>
              <a:spcAft>
                <a:spcPts val="1600"/>
              </a:spcAft>
              <a:buSzPts val="1800"/>
              <a:buChar char="■"/>
              <a:defRPr/>
            </a:lvl9pPr>
          </a:lstStyle>
          <a:p/>
        </p:txBody>
      </p:sp>
      <p:sp>
        <p:nvSpPr>
          <p:cNvPr id="82" name="Google Shape;82;p14"/>
          <p:cNvSpPr txBox="1"/>
          <p:nvPr>
            <p:ph idx="4" type="subTitle"/>
          </p:nvPr>
        </p:nvSpPr>
        <p:spPr>
          <a:xfrm>
            <a:off x="3567304" y="148125"/>
            <a:ext cx="2142600" cy="510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sz="2400"/>
            </a:lvl1pPr>
            <a:lvl2pPr lvl="1" rtl="0" algn="ctr">
              <a:spcBef>
                <a:spcPts val="1600"/>
              </a:spcBef>
              <a:spcAft>
                <a:spcPts val="0"/>
              </a:spcAft>
              <a:buNone/>
              <a:defRPr b="1" sz="2400"/>
            </a:lvl2pPr>
            <a:lvl3pPr lvl="2" rtl="0" algn="ctr">
              <a:spcBef>
                <a:spcPts val="1600"/>
              </a:spcBef>
              <a:spcAft>
                <a:spcPts val="0"/>
              </a:spcAft>
              <a:buNone/>
              <a:defRPr b="1" sz="2400"/>
            </a:lvl3pPr>
            <a:lvl4pPr lvl="3" rtl="0" algn="ctr">
              <a:spcBef>
                <a:spcPts val="1600"/>
              </a:spcBef>
              <a:spcAft>
                <a:spcPts val="0"/>
              </a:spcAft>
              <a:buNone/>
              <a:defRPr b="1" sz="2400"/>
            </a:lvl4pPr>
            <a:lvl5pPr lvl="4" rtl="0" algn="ctr">
              <a:spcBef>
                <a:spcPts val="1600"/>
              </a:spcBef>
              <a:spcAft>
                <a:spcPts val="0"/>
              </a:spcAft>
              <a:buNone/>
              <a:defRPr b="1" sz="2400"/>
            </a:lvl5pPr>
            <a:lvl6pPr lvl="5" rtl="0" algn="ctr">
              <a:spcBef>
                <a:spcPts val="1600"/>
              </a:spcBef>
              <a:spcAft>
                <a:spcPts val="0"/>
              </a:spcAft>
              <a:buNone/>
              <a:defRPr b="1" sz="2400"/>
            </a:lvl6pPr>
            <a:lvl7pPr lvl="6" rtl="0" algn="ctr">
              <a:spcBef>
                <a:spcPts val="1600"/>
              </a:spcBef>
              <a:spcAft>
                <a:spcPts val="0"/>
              </a:spcAft>
              <a:buNone/>
              <a:defRPr b="1" sz="2400"/>
            </a:lvl7pPr>
            <a:lvl8pPr lvl="7" rtl="0" algn="ctr">
              <a:spcBef>
                <a:spcPts val="1600"/>
              </a:spcBef>
              <a:spcAft>
                <a:spcPts val="0"/>
              </a:spcAft>
              <a:buNone/>
              <a:defRPr b="1" sz="2400"/>
            </a:lvl8pPr>
            <a:lvl9pPr lvl="8" rtl="0" algn="ctr">
              <a:spcBef>
                <a:spcPts val="1600"/>
              </a:spcBef>
              <a:spcAft>
                <a:spcPts val="1600"/>
              </a:spcAft>
              <a:buNone/>
              <a:defRPr b="1" sz="2400"/>
            </a:lvl9pPr>
          </a:lstStyle>
          <a:p/>
        </p:txBody>
      </p:sp>
      <p:sp>
        <p:nvSpPr>
          <p:cNvPr id="83" name="Google Shape;83;p14"/>
          <p:cNvSpPr txBox="1"/>
          <p:nvPr>
            <p:ph idx="5" type="body"/>
          </p:nvPr>
        </p:nvSpPr>
        <p:spPr>
          <a:xfrm>
            <a:off x="2120250" y="3322750"/>
            <a:ext cx="2142600" cy="15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42900" lvl="1" marL="914400" rtl="0">
              <a:spcBef>
                <a:spcPts val="1600"/>
              </a:spcBef>
              <a:spcAft>
                <a:spcPts val="0"/>
              </a:spcAft>
              <a:buSzPts val="1800"/>
              <a:buChar char="○"/>
              <a:defRPr/>
            </a:lvl2pPr>
            <a:lvl3pPr indent="-342900" lvl="2" marL="1371600" rtl="0">
              <a:spcBef>
                <a:spcPts val="1600"/>
              </a:spcBef>
              <a:spcAft>
                <a:spcPts val="0"/>
              </a:spcAft>
              <a:buSzPts val="1800"/>
              <a:buChar char="■"/>
              <a:defRPr/>
            </a:lvl3pPr>
            <a:lvl4pPr indent="-342900" lvl="3" marL="1828800" rtl="0">
              <a:spcBef>
                <a:spcPts val="1600"/>
              </a:spcBef>
              <a:spcAft>
                <a:spcPts val="0"/>
              </a:spcAft>
              <a:buSzPts val="1800"/>
              <a:buChar char="●"/>
              <a:defRPr/>
            </a:lvl4pPr>
            <a:lvl5pPr indent="-342900" lvl="4" marL="2286000" rtl="0">
              <a:spcBef>
                <a:spcPts val="1600"/>
              </a:spcBef>
              <a:spcAft>
                <a:spcPts val="0"/>
              </a:spcAft>
              <a:buSzPts val="1800"/>
              <a:buChar char="○"/>
              <a:defRPr/>
            </a:lvl5pPr>
            <a:lvl6pPr indent="-342900" lvl="5" marL="2743200" rtl="0">
              <a:spcBef>
                <a:spcPts val="1600"/>
              </a:spcBef>
              <a:spcAft>
                <a:spcPts val="0"/>
              </a:spcAft>
              <a:buSzPts val="1800"/>
              <a:buChar char="■"/>
              <a:defRPr/>
            </a:lvl6pPr>
            <a:lvl7pPr indent="-342900" lvl="6" marL="3200400" rtl="0">
              <a:spcBef>
                <a:spcPts val="1600"/>
              </a:spcBef>
              <a:spcAft>
                <a:spcPts val="0"/>
              </a:spcAft>
              <a:buSzPts val="1800"/>
              <a:buChar char="●"/>
              <a:defRPr/>
            </a:lvl7pPr>
            <a:lvl8pPr indent="-342900" lvl="7" marL="3657600" rtl="0">
              <a:spcBef>
                <a:spcPts val="1600"/>
              </a:spcBef>
              <a:spcAft>
                <a:spcPts val="0"/>
              </a:spcAft>
              <a:buSzPts val="1800"/>
              <a:buChar char="○"/>
              <a:defRPr/>
            </a:lvl8pPr>
            <a:lvl9pPr indent="-342900" lvl="8" marL="4114800" rtl="0">
              <a:spcBef>
                <a:spcPts val="1600"/>
              </a:spcBef>
              <a:spcAft>
                <a:spcPts val="1600"/>
              </a:spcAft>
              <a:buSzPts val="1800"/>
              <a:buChar char="■"/>
              <a:defRPr/>
            </a:lvl9pPr>
          </a:lstStyle>
          <a:p/>
        </p:txBody>
      </p:sp>
      <p:sp>
        <p:nvSpPr>
          <p:cNvPr id="84" name="Google Shape;84;p14"/>
          <p:cNvSpPr txBox="1"/>
          <p:nvPr>
            <p:ph idx="6" type="subTitle"/>
          </p:nvPr>
        </p:nvSpPr>
        <p:spPr>
          <a:xfrm>
            <a:off x="2120250" y="2765700"/>
            <a:ext cx="2142600" cy="510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sz="2400"/>
            </a:lvl1pPr>
            <a:lvl2pPr lvl="1" rtl="0" algn="ctr">
              <a:spcBef>
                <a:spcPts val="1600"/>
              </a:spcBef>
              <a:spcAft>
                <a:spcPts val="0"/>
              </a:spcAft>
              <a:buNone/>
              <a:defRPr b="1" sz="2400"/>
            </a:lvl2pPr>
            <a:lvl3pPr lvl="2" rtl="0" algn="ctr">
              <a:spcBef>
                <a:spcPts val="1600"/>
              </a:spcBef>
              <a:spcAft>
                <a:spcPts val="0"/>
              </a:spcAft>
              <a:buNone/>
              <a:defRPr b="1" sz="2400"/>
            </a:lvl3pPr>
            <a:lvl4pPr lvl="3" rtl="0" algn="ctr">
              <a:spcBef>
                <a:spcPts val="1600"/>
              </a:spcBef>
              <a:spcAft>
                <a:spcPts val="0"/>
              </a:spcAft>
              <a:buNone/>
              <a:defRPr b="1" sz="2400"/>
            </a:lvl4pPr>
            <a:lvl5pPr lvl="4" rtl="0" algn="ctr">
              <a:spcBef>
                <a:spcPts val="1600"/>
              </a:spcBef>
              <a:spcAft>
                <a:spcPts val="0"/>
              </a:spcAft>
              <a:buNone/>
              <a:defRPr b="1" sz="2400"/>
            </a:lvl5pPr>
            <a:lvl6pPr lvl="5" rtl="0" algn="ctr">
              <a:spcBef>
                <a:spcPts val="1600"/>
              </a:spcBef>
              <a:spcAft>
                <a:spcPts val="0"/>
              </a:spcAft>
              <a:buNone/>
              <a:defRPr b="1" sz="2400"/>
            </a:lvl6pPr>
            <a:lvl7pPr lvl="6" rtl="0" algn="ctr">
              <a:spcBef>
                <a:spcPts val="1600"/>
              </a:spcBef>
              <a:spcAft>
                <a:spcPts val="0"/>
              </a:spcAft>
              <a:buNone/>
              <a:defRPr b="1" sz="2400"/>
            </a:lvl7pPr>
            <a:lvl8pPr lvl="7" rtl="0" algn="ctr">
              <a:spcBef>
                <a:spcPts val="1600"/>
              </a:spcBef>
              <a:spcAft>
                <a:spcPts val="0"/>
              </a:spcAft>
              <a:buNone/>
              <a:defRPr b="1" sz="2400"/>
            </a:lvl8pPr>
            <a:lvl9pPr lvl="8" rtl="0" algn="ctr">
              <a:spcBef>
                <a:spcPts val="1600"/>
              </a:spcBef>
              <a:spcAft>
                <a:spcPts val="1600"/>
              </a:spcAft>
              <a:buNone/>
              <a:defRPr b="1" sz="24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3">
    <p:spTree>
      <p:nvGrpSpPr>
        <p:cNvPr id="85" name="Shape 85"/>
        <p:cNvGrpSpPr/>
        <p:nvPr/>
      </p:nvGrpSpPr>
      <p:grpSpPr>
        <a:xfrm>
          <a:off x="0" y="0"/>
          <a:ext cx="0" cy="0"/>
          <a:chOff x="0" y="0"/>
          <a:chExt cx="0" cy="0"/>
        </a:xfrm>
      </p:grpSpPr>
      <p:sp>
        <p:nvSpPr>
          <p:cNvPr id="86" name="Google Shape;86;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87" name="Google Shape;87;p15"/>
          <p:cNvSpPr/>
          <p:nvPr/>
        </p:nvSpPr>
        <p:spPr>
          <a:xfrm>
            <a:off x="-8400" y="0"/>
            <a:ext cx="9160800" cy="5143500"/>
          </a:xfrm>
          <a:prstGeom prst="rect">
            <a:avLst/>
          </a:prstGeom>
          <a:solidFill>
            <a:srgbClr val="6D0951">
              <a:alpha val="363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txBox="1"/>
          <p:nvPr>
            <p:ph type="title"/>
          </p:nvPr>
        </p:nvSpPr>
        <p:spPr>
          <a:xfrm>
            <a:off x="709525" y="925900"/>
            <a:ext cx="5025000" cy="32949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9600">
                <a:solidFill>
                  <a:srgbClr val="FFFFFF"/>
                </a:solidFill>
              </a:defRPr>
            </a:lvl1pPr>
            <a:lvl2pPr lvl="1" rtl="0" algn="ctr">
              <a:spcBef>
                <a:spcPts val="0"/>
              </a:spcBef>
              <a:spcAft>
                <a:spcPts val="0"/>
              </a:spcAft>
              <a:buNone/>
              <a:defRPr sz="9600">
                <a:solidFill>
                  <a:srgbClr val="FFFFFF"/>
                </a:solidFill>
              </a:defRPr>
            </a:lvl2pPr>
            <a:lvl3pPr lvl="2" rtl="0" algn="ctr">
              <a:spcBef>
                <a:spcPts val="0"/>
              </a:spcBef>
              <a:spcAft>
                <a:spcPts val="0"/>
              </a:spcAft>
              <a:buNone/>
              <a:defRPr sz="9600">
                <a:solidFill>
                  <a:srgbClr val="FFFFFF"/>
                </a:solidFill>
              </a:defRPr>
            </a:lvl3pPr>
            <a:lvl4pPr lvl="3" rtl="0" algn="ctr">
              <a:spcBef>
                <a:spcPts val="0"/>
              </a:spcBef>
              <a:spcAft>
                <a:spcPts val="0"/>
              </a:spcAft>
              <a:buNone/>
              <a:defRPr sz="9600">
                <a:solidFill>
                  <a:srgbClr val="FFFFFF"/>
                </a:solidFill>
              </a:defRPr>
            </a:lvl4pPr>
            <a:lvl5pPr lvl="4" rtl="0" algn="ctr">
              <a:spcBef>
                <a:spcPts val="0"/>
              </a:spcBef>
              <a:spcAft>
                <a:spcPts val="0"/>
              </a:spcAft>
              <a:buNone/>
              <a:defRPr sz="9600">
                <a:solidFill>
                  <a:srgbClr val="FFFFFF"/>
                </a:solidFill>
              </a:defRPr>
            </a:lvl5pPr>
            <a:lvl6pPr lvl="5" rtl="0" algn="ctr">
              <a:spcBef>
                <a:spcPts val="0"/>
              </a:spcBef>
              <a:spcAft>
                <a:spcPts val="0"/>
              </a:spcAft>
              <a:buNone/>
              <a:defRPr sz="9600">
                <a:solidFill>
                  <a:srgbClr val="FFFFFF"/>
                </a:solidFill>
              </a:defRPr>
            </a:lvl6pPr>
            <a:lvl7pPr lvl="6" rtl="0" algn="ctr">
              <a:spcBef>
                <a:spcPts val="0"/>
              </a:spcBef>
              <a:spcAft>
                <a:spcPts val="0"/>
              </a:spcAft>
              <a:buNone/>
              <a:defRPr sz="9600">
                <a:solidFill>
                  <a:srgbClr val="FFFFFF"/>
                </a:solidFill>
              </a:defRPr>
            </a:lvl7pPr>
            <a:lvl8pPr lvl="7" rtl="0" algn="ctr">
              <a:spcBef>
                <a:spcPts val="0"/>
              </a:spcBef>
              <a:spcAft>
                <a:spcPts val="0"/>
              </a:spcAft>
              <a:buNone/>
              <a:defRPr sz="9600">
                <a:solidFill>
                  <a:srgbClr val="FFFFFF"/>
                </a:solidFill>
              </a:defRPr>
            </a:lvl8pPr>
            <a:lvl9pPr lvl="8" rtl="0" algn="ctr">
              <a:spcBef>
                <a:spcPts val="0"/>
              </a:spcBef>
              <a:spcAft>
                <a:spcPts val="0"/>
              </a:spcAft>
              <a:buNone/>
              <a:defRPr sz="9600">
                <a:solidFill>
                  <a:srgbClr val="FFFFFF"/>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BLANK_2">
    <p:spTree>
      <p:nvGrpSpPr>
        <p:cNvPr id="89" name="Shape 89"/>
        <p:cNvGrpSpPr/>
        <p:nvPr/>
      </p:nvGrpSpPr>
      <p:grpSpPr>
        <a:xfrm>
          <a:off x="0" y="0"/>
          <a:ext cx="0" cy="0"/>
          <a:chOff x="0" y="0"/>
          <a:chExt cx="0" cy="0"/>
        </a:xfrm>
      </p:grpSpPr>
      <p:sp>
        <p:nvSpPr>
          <p:cNvPr id="90" name="Google Shape;9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91" name="Google Shape;91;p16"/>
          <p:cNvSpPr/>
          <p:nvPr/>
        </p:nvSpPr>
        <p:spPr>
          <a:xfrm rot="10800000">
            <a:off x="-150" y="0"/>
            <a:ext cx="4527900" cy="5155800"/>
          </a:xfrm>
          <a:prstGeom prst="rect">
            <a:avLst/>
          </a:prstGeom>
          <a:solidFill>
            <a:srgbClr val="FFFFFF"/>
          </a:solidFill>
          <a:ln>
            <a:noFill/>
          </a:ln>
          <a:effectLst>
            <a:outerShdw blurRad="285750" rotWithShape="0" algn="bl" dir="21540000" dist="114300">
              <a:srgbClr val="000000">
                <a:alpha val="2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txBox="1"/>
          <p:nvPr>
            <p:ph type="title"/>
          </p:nvPr>
        </p:nvSpPr>
        <p:spPr>
          <a:xfrm>
            <a:off x="265500" y="1233175"/>
            <a:ext cx="3781800" cy="1482300"/>
          </a:xfrm>
          <a:prstGeom prst="rect">
            <a:avLst/>
          </a:prstGeom>
        </p:spPr>
        <p:txBody>
          <a:bodyPr anchorCtr="0" anchor="b" bIns="91425" lIns="91425" spcFirstLastPara="1" rIns="91425" wrap="square" tIns="91425">
            <a:noAutofit/>
          </a:bodyPr>
          <a:lstStyle>
            <a:lvl1pPr lvl="0" rtl="0" algn="r">
              <a:spcBef>
                <a:spcPts val="0"/>
              </a:spcBef>
              <a:spcAft>
                <a:spcPts val="0"/>
              </a:spcAft>
              <a:buClr>
                <a:schemeClr val="accent1"/>
              </a:buClr>
              <a:buSzPts val="3600"/>
              <a:buNone/>
              <a:defRPr>
                <a:solidFill>
                  <a:schemeClr val="accent1"/>
                </a:solidFill>
              </a:defRPr>
            </a:lvl1pPr>
            <a:lvl2pPr lvl="1" rtl="0" algn="r">
              <a:spcBef>
                <a:spcPts val="0"/>
              </a:spcBef>
              <a:spcAft>
                <a:spcPts val="0"/>
              </a:spcAft>
              <a:buClr>
                <a:schemeClr val="accent1"/>
              </a:buClr>
              <a:buSzPts val="4200"/>
              <a:buNone/>
              <a:defRPr sz="4200">
                <a:solidFill>
                  <a:schemeClr val="accent1"/>
                </a:solidFill>
              </a:defRPr>
            </a:lvl2pPr>
            <a:lvl3pPr lvl="2" rtl="0" algn="r">
              <a:spcBef>
                <a:spcPts val="0"/>
              </a:spcBef>
              <a:spcAft>
                <a:spcPts val="0"/>
              </a:spcAft>
              <a:buClr>
                <a:schemeClr val="accent1"/>
              </a:buClr>
              <a:buSzPts val="4200"/>
              <a:buNone/>
              <a:defRPr sz="4200">
                <a:solidFill>
                  <a:schemeClr val="accent1"/>
                </a:solidFill>
              </a:defRPr>
            </a:lvl3pPr>
            <a:lvl4pPr lvl="3" rtl="0" algn="r">
              <a:spcBef>
                <a:spcPts val="0"/>
              </a:spcBef>
              <a:spcAft>
                <a:spcPts val="0"/>
              </a:spcAft>
              <a:buClr>
                <a:schemeClr val="accent1"/>
              </a:buClr>
              <a:buSzPts val="4200"/>
              <a:buNone/>
              <a:defRPr sz="4200">
                <a:solidFill>
                  <a:schemeClr val="accent1"/>
                </a:solidFill>
              </a:defRPr>
            </a:lvl4pPr>
            <a:lvl5pPr lvl="4" rtl="0" algn="r">
              <a:spcBef>
                <a:spcPts val="0"/>
              </a:spcBef>
              <a:spcAft>
                <a:spcPts val="0"/>
              </a:spcAft>
              <a:buClr>
                <a:schemeClr val="accent1"/>
              </a:buClr>
              <a:buSzPts val="4200"/>
              <a:buNone/>
              <a:defRPr sz="4200">
                <a:solidFill>
                  <a:schemeClr val="accent1"/>
                </a:solidFill>
              </a:defRPr>
            </a:lvl5pPr>
            <a:lvl6pPr lvl="5" rtl="0" algn="r">
              <a:spcBef>
                <a:spcPts val="0"/>
              </a:spcBef>
              <a:spcAft>
                <a:spcPts val="0"/>
              </a:spcAft>
              <a:buClr>
                <a:schemeClr val="accent1"/>
              </a:buClr>
              <a:buSzPts val="4200"/>
              <a:buNone/>
              <a:defRPr sz="4200">
                <a:solidFill>
                  <a:schemeClr val="accent1"/>
                </a:solidFill>
              </a:defRPr>
            </a:lvl6pPr>
            <a:lvl7pPr lvl="6" rtl="0" algn="r">
              <a:spcBef>
                <a:spcPts val="0"/>
              </a:spcBef>
              <a:spcAft>
                <a:spcPts val="0"/>
              </a:spcAft>
              <a:buClr>
                <a:schemeClr val="accent1"/>
              </a:buClr>
              <a:buSzPts val="4200"/>
              <a:buNone/>
              <a:defRPr sz="4200">
                <a:solidFill>
                  <a:schemeClr val="accent1"/>
                </a:solidFill>
              </a:defRPr>
            </a:lvl7pPr>
            <a:lvl8pPr lvl="7" rtl="0" algn="r">
              <a:spcBef>
                <a:spcPts val="0"/>
              </a:spcBef>
              <a:spcAft>
                <a:spcPts val="0"/>
              </a:spcAft>
              <a:buClr>
                <a:schemeClr val="accent1"/>
              </a:buClr>
              <a:buSzPts val="4200"/>
              <a:buNone/>
              <a:defRPr sz="4200">
                <a:solidFill>
                  <a:schemeClr val="accent1"/>
                </a:solidFill>
              </a:defRPr>
            </a:lvl8pPr>
            <a:lvl9pPr lvl="8" rtl="0" algn="r">
              <a:spcBef>
                <a:spcPts val="0"/>
              </a:spcBef>
              <a:spcAft>
                <a:spcPts val="0"/>
              </a:spcAft>
              <a:buClr>
                <a:schemeClr val="accent1"/>
              </a:buClr>
              <a:buSzPts val="4200"/>
              <a:buNone/>
              <a:defRPr sz="4200">
                <a:solidFill>
                  <a:schemeClr val="accent1"/>
                </a:solidFill>
              </a:defRPr>
            </a:lvl9pPr>
          </a:lstStyle>
          <a:p/>
        </p:txBody>
      </p:sp>
      <p:sp>
        <p:nvSpPr>
          <p:cNvPr id="93" name="Google Shape;93;p16"/>
          <p:cNvSpPr txBox="1"/>
          <p:nvPr>
            <p:ph idx="1" type="subTitle"/>
          </p:nvPr>
        </p:nvSpPr>
        <p:spPr>
          <a:xfrm>
            <a:off x="265500" y="2803075"/>
            <a:ext cx="3781800" cy="1235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800"/>
              <a:buNone/>
              <a:defRPr>
                <a:solidFill>
                  <a:srgbClr val="000000"/>
                </a:solidFill>
              </a:defRPr>
            </a:lvl1pPr>
            <a:lvl2pPr lvl="1" rtl="0" algn="r">
              <a:lnSpc>
                <a:spcPct val="100000"/>
              </a:lnSpc>
              <a:spcBef>
                <a:spcPts val="0"/>
              </a:spcBef>
              <a:spcAft>
                <a:spcPts val="0"/>
              </a:spcAft>
              <a:buClr>
                <a:srgbClr val="000000"/>
              </a:buClr>
              <a:buSzPts val="2100"/>
              <a:buNone/>
              <a:defRPr sz="2100">
                <a:solidFill>
                  <a:srgbClr val="000000"/>
                </a:solidFill>
              </a:defRPr>
            </a:lvl2pPr>
            <a:lvl3pPr lvl="2" rtl="0" algn="r">
              <a:lnSpc>
                <a:spcPct val="100000"/>
              </a:lnSpc>
              <a:spcBef>
                <a:spcPts val="0"/>
              </a:spcBef>
              <a:spcAft>
                <a:spcPts val="0"/>
              </a:spcAft>
              <a:buClr>
                <a:srgbClr val="000000"/>
              </a:buClr>
              <a:buSzPts val="2100"/>
              <a:buNone/>
              <a:defRPr sz="2100">
                <a:solidFill>
                  <a:srgbClr val="000000"/>
                </a:solidFill>
              </a:defRPr>
            </a:lvl3pPr>
            <a:lvl4pPr lvl="3" rtl="0" algn="r">
              <a:lnSpc>
                <a:spcPct val="100000"/>
              </a:lnSpc>
              <a:spcBef>
                <a:spcPts val="0"/>
              </a:spcBef>
              <a:spcAft>
                <a:spcPts val="0"/>
              </a:spcAft>
              <a:buClr>
                <a:srgbClr val="000000"/>
              </a:buClr>
              <a:buSzPts val="2100"/>
              <a:buNone/>
              <a:defRPr sz="2100">
                <a:solidFill>
                  <a:srgbClr val="000000"/>
                </a:solidFill>
              </a:defRPr>
            </a:lvl4pPr>
            <a:lvl5pPr lvl="4" rtl="0" algn="r">
              <a:lnSpc>
                <a:spcPct val="100000"/>
              </a:lnSpc>
              <a:spcBef>
                <a:spcPts val="0"/>
              </a:spcBef>
              <a:spcAft>
                <a:spcPts val="0"/>
              </a:spcAft>
              <a:buClr>
                <a:srgbClr val="000000"/>
              </a:buClr>
              <a:buSzPts val="2100"/>
              <a:buNone/>
              <a:defRPr sz="2100">
                <a:solidFill>
                  <a:srgbClr val="000000"/>
                </a:solidFill>
              </a:defRPr>
            </a:lvl5pPr>
            <a:lvl6pPr lvl="5" rtl="0" algn="r">
              <a:lnSpc>
                <a:spcPct val="100000"/>
              </a:lnSpc>
              <a:spcBef>
                <a:spcPts val="0"/>
              </a:spcBef>
              <a:spcAft>
                <a:spcPts val="0"/>
              </a:spcAft>
              <a:buClr>
                <a:srgbClr val="000000"/>
              </a:buClr>
              <a:buSzPts val="2100"/>
              <a:buNone/>
              <a:defRPr sz="2100">
                <a:solidFill>
                  <a:srgbClr val="000000"/>
                </a:solidFill>
              </a:defRPr>
            </a:lvl6pPr>
            <a:lvl7pPr lvl="6" rtl="0" algn="r">
              <a:lnSpc>
                <a:spcPct val="100000"/>
              </a:lnSpc>
              <a:spcBef>
                <a:spcPts val="0"/>
              </a:spcBef>
              <a:spcAft>
                <a:spcPts val="0"/>
              </a:spcAft>
              <a:buClr>
                <a:srgbClr val="000000"/>
              </a:buClr>
              <a:buSzPts val="2100"/>
              <a:buNone/>
              <a:defRPr sz="2100">
                <a:solidFill>
                  <a:srgbClr val="000000"/>
                </a:solidFill>
              </a:defRPr>
            </a:lvl7pPr>
            <a:lvl8pPr lvl="7" rtl="0" algn="r">
              <a:lnSpc>
                <a:spcPct val="100000"/>
              </a:lnSpc>
              <a:spcBef>
                <a:spcPts val="0"/>
              </a:spcBef>
              <a:spcAft>
                <a:spcPts val="0"/>
              </a:spcAft>
              <a:buClr>
                <a:srgbClr val="000000"/>
              </a:buClr>
              <a:buSzPts val="2100"/>
              <a:buNone/>
              <a:defRPr sz="2100">
                <a:solidFill>
                  <a:srgbClr val="000000"/>
                </a:solidFill>
              </a:defRPr>
            </a:lvl8pPr>
            <a:lvl9pPr lvl="8" rtl="0" algn="r">
              <a:lnSpc>
                <a:spcPct val="100000"/>
              </a:lnSpc>
              <a:spcBef>
                <a:spcPts val="0"/>
              </a:spcBef>
              <a:spcAft>
                <a:spcPts val="0"/>
              </a:spcAft>
              <a:buClr>
                <a:srgbClr val="000000"/>
              </a:buClr>
              <a:buSzPts val="2100"/>
              <a:buNone/>
              <a:defRPr sz="2100">
                <a:solidFill>
                  <a:srgbClr val="000000"/>
                </a:solidFill>
              </a:defRPr>
            </a:lvl9pPr>
          </a:lstStyle>
          <a:p/>
        </p:txBody>
      </p:sp>
      <p:sp>
        <p:nvSpPr>
          <p:cNvPr id="94" name="Google Shape;94;p16"/>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accent1"/>
                </a:solidFill>
                <a:latin typeface="Barlow Condensed"/>
                <a:ea typeface="Barlow Condensed"/>
                <a:cs typeface="Barlow Condensed"/>
                <a:sym typeface="Barlow Condensed"/>
              </a:rPr>
              <a:t>SLIDESMANIA.COM</a:t>
            </a:r>
            <a:endParaRPr sz="1100">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sMania">
  <p:cSld name="BLANK_1">
    <p:spTree>
      <p:nvGrpSpPr>
        <p:cNvPr id="95" name="Shape 95"/>
        <p:cNvGrpSpPr/>
        <p:nvPr/>
      </p:nvGrpSpPr>
      <p:grpSpPr>
        <a:xfrm>
          <a:off x="0" y="0"/>
          <a:ext cx="0" cy="0"/>
          <a:chOff x="0" y="0"/>
          <a:chExt cx="0" cy="0"/>
        </a:xfrm>
      </p:grpSpPr>
      <p:sp>
        <p:nvSpPr>
          <p:cNvPr id="96" name="Google Shape;96;p17"/>
          <p:cNvSpPr/>
          <p:nvPr/>
        </p:nvSpPr>
        <p:spPr>
          <a:xfrm>
            <a:off x="0" y="0"/>
            <a:ext cx="9132900" cy="5137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 name="Google Shape;97;p17">
            <a:hlinkClick r:id="rId2"/>
          </p:cNvPr>
          <p:cNvPicPr preferRelativeResize="0"/>
          <p:nvPr/>
        </p:nvPicPr>
        <p:blipFill rotWithShape="1">
          <a:blip r:embed="rId3">
            <a:alphaModFix/>
          </a:blip>
          <a:srcRect b="0" l="0" r="0" t="0"/>
          <a:stretch/>
        </p:blipFill>
        <p:spPr>
          <a:xfrm>
            <a:off x="423400" y="435650"/>
            <a:ext cx="3735526" cy="1611900"/>
          </a:xfrm>
          <a:prstGeom prst="rect">
            <a:avLst/>
          </a:prstGeom>
          <a:noFill/>
          <a:ln>
            <a:noFill/>
          </a:ln>
        </p:spPr>
      </p:pic>
      <p:sp>
        <p:nvSpPr>
          <p:cNvPr id="98" name="Google Shape;98;p17"/>
          <p:cNvSpPr txBox="1"/>
          <p:nvPr/>
        </p:nvSpPr>
        <p:spPr>
          <a:xfrm>
            <a:off x="423400" y="2140975"/>
            <a:ext cx="5636400" cy="217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600">
                <a:solidFill>
                  <a:srgbClr val="3F3F3F"/>
                </a:solidFill>
                <a:latin typeface="Poppins"/>
                <a:ea typeface="Poppins"/>
                <a:cs typeface="Poppins"/>
                <a:sym typeface="Poppins"/>
              </a:rPr>
              <a:t>Free </a:t>
            </a:r>
            <a:r>
              <a:rPr lang="en-GB" sz="2600">
                <a:solidFill>
                  <a:srgbClr val="3F3F3F"/>
                </a:solidFill>
                <a:latin typeface="Poppins"/>
                <a:ea typeface="Poppins"/>
                <a:cs typeface="Poppins"/>
                <a:sym typeface="Poppins"/>
              </a:rPr>
              <a:t>themes and templates for </a:t>
            </a:r>
            <a:r>
              <a:rPr b="1" lang="en-GB" sz="2600">
                <a:solidFill>
                  <a:srgbClr val="3F3F3F"/>
                </a:solidFill>
                <a:latin typeface="Poppins"/>
                <a:ea typeface="Poppins"/>
                <a:cs typeface="Poppins"/>
                <a:sym typeface="Poppins"/>
              </a:rPr>
              <a:t>Google Slides</a:t>
            </a:r>
            <a:r>
              <a:rPr lang="en-GB" sz="2600">
                <a:solidFill>
                  <a:srgbClr val="3F3F3F"/>
                </a:solidFill>
                <a:latin typeface="Poppins"/>
                <a:ea typeface="Poppins"/>
                <a:cs typeface="Poppins"/>
                <a:sym typeface="Poppins"/>
              </a:rPr>
              <a:t> or </a:t>
            </a:r>
            <a:r>
              <a:rPr b="1" lang="en-GB" sz="2600">
                <a:solidFill>
                  <a:srgbClr val="3F3F3F"/>
                </a:solidFill>
                <a:latin typeface="Poppins"/>
                <a:ea typeface="Poppins"/>
                <a:cs typeface="Poppins"/>
                <a:sym typeface="Poppins"/>
              </a:rPr>
              <a:t>PowerPoint</a:t>
            </a:r>
            <a:endParaRPr b="1" sz="2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600">
              <a:solidFill>
                <a:srgbClr val="3F3F3F"/>
              </a:solidFill>
              <a:latin typeface="Poppins"/>
              <a:ea typeface="Poppins"/>
              <a:cs typeface="Poppins"/>
              <a:sym typeface="Poppins"/>
            </a:endParaRPr>
          </a:p>
          <a:p>
            <a:pPr indent="0" lvl="0" marL="0" marR="0" rtl="0" algn="l">
              <a:spcBef>
                <a:spcPts val="0"/>
              </a:spcBef>
              <a:spcAft>
                <a:spcPts val="0"/>
              </a:spcAft>
              <a:buNone/>
            </a:pPr>
            <a:r>
              <a:rPr b="1" lang="en-GB" sz="2100">
                <a:solidFill>
                  <a:srgbClr val="FFCB25"/>
                </a:solidFill>
                <a:latin typeface="Poppins"/>
                <a:ea typeface="Poppins"/>
                <a:cs typeface="Poppins"/>
                <a:sym typeface="Poppins"/>
              </a:rPr>
              <a:t>NOT to be sold as is or modified! </a:t>
            </a:r>
            <a:endParaRPr b="1" sz="2100">
              <a:solidFill>
                <a:srgbClr val="FFCB25"/>
              </a:solidFill>
              <a:latin typeface="Poppins"/>
              <a:ea typeface="Poppins"/>
              <a:cs typeface="Poppins"/>
              <a:sym typeface="Poppins"/>
            </a:endParaRPr>
          </a:p>
          <a:p>
            <a:pPr indent="0" lvl="0" marL="0" marR="0" rtl="0" algn="l">
              <a:spcBef>
                <a:spcPts val="0"/>
              </a:spcBef>
              <a:spcAft>
                <a:spcPts val="0"/>
              </a:spcAft>
              <a:buNone/>
            </a:pPr>
            <a:r>
              <a:rPr lang="en-GB">
                <a:solidFill>
                  <a:srgbClr val="3F3F3F"/>
                </a:solidFill>
                <a:latin typeface="Poppins"/>
                <a:ea typeface="Poppins"/>
                <a:cs typeface="Poppins"/>
                <a:sym typeface="Poppins"/>
              </a:rPr>
              <a:t>Read </a:t>
            </a:r>
            <a:r>
              <a:rPr lang="en-GB" u="sng">
                <a:solidFill>
                  <a:srgbClr val="3F3F3F"/>
                </a:solidFill>
                <a:latin typeface="Poppins"/>
                <a:ea typeface="Poppins"/>
                <a:cs typeface="Poppins"/>
                <a:sym typeface="Poppins"/>
                <a:hlinkClick r:id="rId4">
                  <a:extLst>
                    <a:ext uri="{A12FA001-AC4F-418D-AE19-62706E023703}">
                      <ahyp:hlinkClr val="tx"/>
                    </a:ext>
                  </a:extLst>
                </a:hlinkClick>
              </a:rPr>
              <a:t>FAQ</a:t>
            </a:r>
            <a:r>
              <a:rPr lang="en-GB">
                <a:solidFill>
                  <a:srgbClr val="3F3F3F"/>
                </a:solidFill>
                <a:latin typeface="Poppins"/>
                <a:ea typeface="Poppins"/>
                <a:cs typeface="Poppins"/>
                <a:sym typeface="Poppins"/>
              </a:rPr>
              <a:t> on slidesmania.com</a:t>
            </a:r>
            <a:endParaRPr>
              <a:solidFill>
                <a:srgbClr val="3F3F3F"/>
              </a:solidFill>
              <a:latin typeface="Poppins"/>
              <a:ea typeface="Poppins"/>
              <a:cs typeface="Poppins"/>
              <a:sym typeface="Poppins"/>
            </a:endParaRPr>
          </a:p>
        </p:txBody>
      </p:sp>
      <p:cxnSp>
        <p:nvCxnSpPr>
          <p:cNvPr id="99" name="Google Shape;99;p17"/>
          <p:cNvCxnSpPr/>
          <p:nvPr/>
        </p:nvCxnSpPr>
        <p:spPr>
          <a:xfrm>
            <a:off x="7808144" y="4261524"/>
            <a:ext cx="1120200" cy="9600"/>
          </a:xfrm>
          <a:prstGeom prst="straightConnector1">
            <a:avLst/>
          </a:prstGeom>
          <a:noFill/>
          <a:ln cap="flat" cmpd="sng" w="38100">
            <a:solidFill>
              <a:srgbClr val="FFCB25"/>
            </a:solidFill>
            <a:prstDash val="solid"/>
            <a:round/>
            <a:headEnd len="med" w="med" type="none"/>
            <a:tailEnd len="med" w="med" type="none"/>
          </a:ln>
        </p:spPr>
      </p:cxnSp>
      <p:pic>
        <p:nvPicPr>
          <p:cNvPr id="100" name="Google Shape;100;p17">
            <a:hlinkClick r:id="rId5"/>
          </p:cNvPr>
          <p:cNvPicPr preferRelativeResize="0"/>
          <p:nvPr/>
        </p:nvPicPr>
        <p:blipFill>
          <a:blip r:embed="rId6">
            <a:alphaModFix/>
          </a:blip>
          <a:stretch>
            <a:fillRect/>
          </a:stretch>
        </p:blipFill>
        <p:spPr>
          <a:xfrm>
            <a:off x="6831050" y="4418814"/>
            <a:ext cx="534282" cy="477823"/>
          </a:xfrm>
          <a:prstGeom prst="rect">
            <a:avLst/>
          </a:prstGeom>
          <a:noFill/>
          <a:ln>
            <a:noFill/>
          </a:ln>
        </p:spPr>
      </p:pic>
      <p:pic>
        <p:nvPicPr>
          <p:cNvPr id="101" name="Google Shape;101;p17">
            <a:hlinkClick r:id="rId7"/>
          </p:cNvPr>
          <p:cNvPicPr preferRelativeResize="0"/>
          <p:nvPr/>
        </p:nvPicPr>
        <p:blipFill>
          <a:blip r:embed="rId8">
            <a:alphaModFix/>
          </a:blip>
          <a:stretch>
            <a:fillRect/>
          </a:stretch>
        </p:blipFill>
        <p:spPr>
          <a:xfrm>
            <a:off x="7365332" y="4422179"/>
            <a:ext cx="530857" cy="471093"/>
          </a:xfrm>
          <a:prstGeom prst="rect">
            <a:avLst/>
          </a:prstGeom>
          <a:noFill/>
          <a:ln>
            <a:noFill/>
          </a:ln>
        </p:spPr>
      </p:pic>
      <p:pic>
        <p:nvPicPr>
          <p:cNvPr id="102" name="Google Shape;102;p17">
            <a:hlinkClick r:id="rId9"/>
          </p:cNvPr>
          <p:cNvPicPr preferRelativeResize="0"/>
          <p:nvPr/>
        </p:nvPicPr>
        <p:blipFill>
          <a:blip r:embed="rId10">
            <a:alphaModFix/>
          </a:blip>
          <a:stretch>
            <a:fillRect/>
          </a:stretch>
        </p:blipFill>
        <p:spPr>
          <a:xfrm>
            <a:off x="7925360" y="4423862"/>
            <a:ext cx="458935" cy="467728"/>
          </a:xfrm>
          <a:prstGeom prst="rect">
            <a:avLst/>
          </a:prstGeom>
          <a:noFill/>
          <a:ln>
            <a:noFill/>
          </a:ln>
        </p:spPr>
      </p:pic>
      <p:pic>
        <p:nvPicPr>
          <p:cNvPr id="103" name="Google Shape;103;p17">
            <a:hlinkClick r:id="rId11"/>
          </p:cNvPr>
          <p:cNvPicPr preferRelativeResize="0"/>
          <p:nvPr/>
        </p:nvPicPr>
        <p:blipFill>
          <a:blip r:embed="rId12">
            <a:alphaModFix/>
          </a:blip>
          <a:stretch>
            <a:fillRect/>
          </a:stretch>
        </p:blipFill>
        <p:spPr>
          <a:xfrm>
            <a:off x="8404190" y="4432274"/>
            <a:ext cx="524007" cy="450903"/>
          </a:xfrm>
          <a:prstGeom prst="rect">
            <a:avLst/>
          </a:prstGeom>
          <a:noFill/>
          <a:ln>
            <a:noFill/>
          </a:ln>
        </p:spPr>
      </p:pic>
      <p:sp>
        <p:nvSpPr>
          <p:cNvPr id="104" name="Google Shape;104;p17"/>
          <p:cNvSpPr txBox="1"/>
          <p:nvPr/>
        </p:nvSpPr>
        <p:spPr>
          <a:xfrm>
            <a:off x="5298010" y="3605699"/>
            <a:ext cx="3682200" cy="750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GB"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sp>
        <p:nvSpPr>
          <p:cNvPr id="105" name="Google Shape;105;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solidFill>
                  <a:srgbClr val="FFFFFF"/>
                </a:solidFill>
                <a:latin typeface="Barlow"/>
                <a:ea typeface="Barlow"/>
                <a:cs typeface="Barlow"/>
                <a:sym typeface="Barlow"/>
              </a:defRPr>
            </a:lvl1pPr>
            <a:lvl2pPr lvl="1">
              <a:buNone/>
              <a:defRPr sz="1300">
                <a:solidFill>
                  <a:srgbClr val="FFFFFF"/>
                </a:solidFill>
                <a:latin typeface="Barlow"/>
                <a:ea typeface="Barlow"/>
                <a:cs typeface="Barlow"/>
                <a:sym typeface="Barlow"/>
              </a:defRPr>
            </a:lvl2pPr>
            <a:lvl3pPr lvl="2">
              <a:buNone/>
              <a:defRPr sz="1300">
                <a:solidFill>
                  <a:srgbClr val="FFFFFF"/>
                </a:solidFill>
                <a:latin typeface="Barlow"/>
                <a:ea typeface="Barlow"/>
                <a:cs typeface="Barlow"/>
                <a:sym typeface="Barlow"/>
              </a:defRPr>
            </a:lvl3pPr>
            <a:lvl4pPr lvl="3">
              <a:buNone/>
              <a:defRPr sz="1300">
                <a:solidFill>
                  <a:srgbClr val="FFFFFF"/>
                </a:solidFill>
                <a:latin typeface="Barlow"/>
                <a:ea typeface="Barlow"/>
                <a:cs typeface="Barlow"/>
                <a:sym typeface="Barlow"/>
              </a:defRPr>
            </a:lvl4pPr>
            <a:lvl5pPr lvl="4">
              <a:buNone/>
              <a:defRPr sz="1300">
                <a:solidFill>
                  <a:srgbClr val="FFFFFF"/>
                </a:solidFill>
                <a:latin typeface="Barlow"/>
                <a:ea typeface="Barlow"/>
                <a:cs typeface="Barlow"/>
                <a:sym typeface="Barlow"/>
              </a:defRPr>
            </a:lvl5pPr>
            <a:lvl6pPr lvl="5">
              <a:buNone/>
              <a:defRPr sz="1300">
                <a:solidFill>
                  <a:srgbClr val="FFFFFF"/>
                </a:solidFill>
                <a:latin typeface="Barlow"/>
                <a:ea typeface="Barlow"/>
                <a:cs typeface="Barlow"/>
                <a:sym typeface="Barlow"/>
              </a:defRPr>
            </a:lvl6pPr>
            <a:lvl7pPr lvl="6">
              <a:buNone/>
              <a:defRPr sz="1300">
                <a:solidFill>
                  <a:srgbClr val="FFFFFF"/>
                </a:solidFill>
                <a:latin typeface="Barlow"/>
                <a:ea typeface="Barlow"/>
                <a:cs typeface="Barlow"/>
                <a:sym typeface="Barlow"/>
              </a:defRPr>
            </a:lvl7pPr>
            <a:lvl8pPr lvl="7">
              <a:buNone/>
              <a:defRPr sz="1300">
                <a:solidFill>
                  <a:srgbClr val="FFFFFF"/>
                </a:solidFill>
                <a:latin typeface="Barlow"/>
                <a:ea typeface="Barlow"/>
                <a:cs typeface="Barlow"/>
                <a:sym typeface="Barlow"/>
              </a:defRPr>
            </a:lvl8pPr>
            <a:lvl9pPr lvl="8">
              <a:buNone/>
              <a:defRPr sz="1300">
                <a:solidFill>
                  <a:srgbClr val="FFFFFF"/>
                </a:solidFill>
                <a:latin typeface="Barlow"/>
                <a:ea typeface="Barlow"/>
                <a:cs typeface="Barlow"/>
                <a:sym typeface="Barlow"/>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1pPr>
            <a:lvl2pPr lvl="1"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2pPr>
            <a:lvl3pPr lvl="2"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3pPr>
            <a:lvl4pPr lvl="3"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4pPr>
            <a:lvl5pPr lvl="4"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5pPr>
            <a:lvl6pPr lvl="5"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6pPr>
            <a:lvl7pPr lvl="6"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7pPr>
            <a:lvl8pPr lvl="7"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8pPr>
            <a:lvl9pPr lvl="8" rtl="0">
              <a:spcBef>
                <a:spcPts val="0"/>
              </a:spcBef>
              <a:spcAft>
                <a:spcPts val="0"/>
              </a:spcAft>
              <a:buClr>
                <a:srgbClr val="FFFFFF"/>
              </a:buClr>
              <a:buSzPts val="3600"/>
              <a:buFont typeface="Fjalla One"/>
              <a:buNone/>
              <a:defRPr sz="3600">
                <a:solidFill>
                  <a:srgbClr val="FFFFFF"/>
                </a:solidFill>
                <a:latin typeface="Fjalla One"/>
                <a:ea typeface="Fjalla One"/>
                <a:cs typeface="Fjalla One"/>
                <a:sym typeface="Fjalla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rgbClr val="FFFFFF"/>
              </a:buClr>
              <a:buSzPts val="1800"/>
              <a:buFont typeface="Barlow"/>
              <a:buChar char="●"/>
              <a:defRPr sz="1800">
                <a:solidFill>
                  <a:srgbClr val="FFFFFF"/>
                </a:solidFill>
                <a:latin typeface="Barlow"/>
                <a:ea typeface="Barlow"/>
                <a:cs typeface="Barlow"/>
                <a:sym typeface="Barlow"/>
              </a:defRPr>
            </a:lvl1pPr>
            <a:lvl2pPr indent="-342900" lvl="1" marL="9144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2pPr>
            <a:lvl3pPr indent="-342900" lvl="2" marL="13716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3pPr>
            <a:lvl4pPr indent="-342900" lvl="3" marL="18288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4pPr>
            <a:lvl5pPr indent="-342900" lvl="4" marL="22860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5pPr>
            <a:lvl6pPr indent="-342900" lvl="5" marL="27432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6pPr>
            <a:lvl7pPr indent="-342900" lvl="6" marL="32004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7pPr>
            <a:lvl8pPr indent="-342900" lvl="7" marL="3657600" rtl="0">
              <a:lnSpc>
                <a:spcPct val="115000"/>
              </a:lnSpc>
              <a:spcBef>
                <a:spcPts val="1600"/>
              </a:spcBef>
              <a:spcAft>
                <a:spcPts val="0"/>
              </a:spcAft>
              <a:buClr>
                <a:srgbClr val="FFFFFF"/>
              </a:buClr>
              <a:buSzPts val="1800"/>
              <a:buFont typeface="Barlow"/>
              <a:buChar char="○"/>
              <a:defRPr sz="1800">
                <a:solidFill>
                  <a:srgbClr val="FFFFFF"/>
                </a:solidFill>
                <a:latin typeface="Barlow"/>
                <a:ea typeface="Barlow"/>
                <a:cs typeface="Barlow"/>
                <a:sym typeface="Barlow"/>
              </a:defRPr>
            </a:lvl8pPr>
            <a:lvl9pPr indent="-342900" lvl="8" marL="4114800" rtl="0">
              <a:lnSpc>
                <a:spcPct val="115000"/>
              </a:lnSpc>
              <a:spcBef>
                <a:spcPts val="1600"/>
              </a:spcBef>
              <a:spcAft>
                <a:spcPts val="1600"/>
              </a:spcAft>
              <a:buClr>
                <a:srgbClr val="FFFFFF"/>
              </a:buClr>
              <a:buSzPts val="1800"/>
              <a:buFont typeface="Barlow"/>
              <a:buChar char="■"/>
              <a:defRPr sz="1800">
                <a:solidFill>
                  <a:srgbClr val="FFFFFF"/>
                </a:solidFill>
                <a:latin typeface="Barlow"/>
                <a:ea typeface="Barlow"/>
                <a:cs typeface="Barlow"/>
                <a:sym typeface="Barlow"/>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rot="5400000">
            <a:off x="-679350" y="47352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lt1"/>
                </a:solidFill>
                <a:latin typeface="Barlow Condensed"/>
                <a:ea typeface="Barlow Condensed"/>
                <a:cs typeface="Barlow Condensed"/>
                <a:sym typeface="Barlow Condensed"/>
              </a:rPr>
              <a:t>SLIDESMANIA.COM</a:t>
            </a:r>
            <a:endParaRPr sz="1100">
              <a:solidFill>
                <a:schemeClr val="lt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s://www.eclipse.org/sum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8"/>
          <p:cNvSpPr txBox="1"/>
          <p:nvPr>
            <p:ph type="ctrTitle"/>
          </p:nvPr>
        </p:nvSpPr>
        <p:spPr>
          <a:xfrm>
            <a:off x="676125" y="311400"/>
            <a:ext cx="6989700" cy="16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sz="3800"/>
              <a:t>An Explainable Knowledge-based AI Framework for Mobility as a Service</a:t>
            </a:r>
            <a:endParaRPr sz="3800"/>
          </a:p>
        </p:txBody>
      </p:sp>
      <p:sp>
        <p:nvSpPr>
          <p:cNvPr id="111" name="Google Shape;111;p18"/>
          <p:cNvSpPr txBox="1"/>
          <p:nvPr>
            <p:ph type="ctrTitle"/>
          </p:nvPr>
        </p:nvSpPr>
        <p:spPr>
          <a:xfrm>
            <a:off x="618150" y="3053625"/>
            <a:ext cx="6989700" cy="719100"/>
          </a:xfrm>
          <a:prstGeom prst="rect">
            <a:avLst/>
          </a:prstGeom>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GB" sz="1850">
                <a:latin typeface="Arial"/>
                <a:ea typeface="Arial"/>
                <a:cs typeface="Arial"/>
                <a:sym typeface="Arial"/>
              </a:rPr>
              <a:t>Enayat Rajabi</a:t>
            </a:r>
            <a:r>
              <a:rPr baseline="30000" lang="en-GB" sz="1850">
                <a:latin typeface="Arial"/>
                <a:ea typeface="Arial"/>
                <a:cs typeface="Arial"/>
                <a:sym typeface="Arial"/>
              </a:rPr>
              <a:t>1,2</a:t>
            </a:r>
            <a:r>
              <a:rPr lang="en-GB" sz="1850">
                <a:latin typeface="Arial"/>
                <a:ea typeface="Arial"/>
                <a:cs typeface="Arial"/>
                <a:sym typeface="Arial"/>
              </a:rPr>
              <a:t>, Sławomir Nowaczyk</a:t>
            </a:r>
            <a:r>
              <a:rPr baseline="30000" lang="en-GB" sz="1850">
                <a:latin typeface="Arial"/>
                <a:ea typeface="Arial"/>
                <a:cs typeface="Arial"/>
                <a:sym typeface="Arial"/>
              </a:rPr>
              <a:t>1</a:t>
            </a:r>
            <a:r>
              <a:rPr lang="en-GB" sz="1850">
                <a:latin typeface="Arial"/>
                <a:ea typeface="Arial"/>
                <a:cs typeface="Arial"/>
                <a:sym typeface="Arial"/>
              </a:rPr>
              <a:t>, Sepideh Pashami</a:t>
            </a:r>
            <a:r>
              <a:rPr baseline="30000" lang="en-GB" sz="1850">
                <a:latin typeface="Arial"/>
                <a:ea typeface="Arial"/>
                <a:cs typeface="Arial"/>
                <a:sym typeface="Arial"/>
              </a:rPr>
              <a:t>1</a:t>
            </a:r>
            <a:r>
              <a:rPr lang="en-GB" sz="1850">
                <a:latin typeface="Arial"/>
                <a:ea typeface="Arial"/>
                <a:cs typeface="Arial"/>
                <a:sym typeface="Arial"/>
              </a:rPr>
              <a:t>, and Magnus Bergquist</a:t>
            </a:r>
            <a:r>
              <a:rPr baseline="30000" lang="en-GB" sz="1850">
                <a:latin typeface="Arial"/>
                <a:ea typeface="Arial"/>
                <a:cs typeface="Arial"/>
                <a:sym typeface="Arial"/>
              </a:rPr>
              <a:t>1</a:t>
            </a:r>
            <a:endParaRPr sz="1850">
              <a:latin typeface="Arial"/>
              <a:ea typeface="Arial"/>
              <a:cs typeface="Arial"/>
              <a:sym typeface="Arial"/>
            </a:endParaRPr>
          </a:p>
          <a:p>
            <a:pPr indent="0" lvl="0" marL="0" marR="0" rtl="0" algn="ctr">
              <a:lnSpc>
                <a:spcPct val="100000"/>
              </a:lnSpc>
              <a:spcBef>
                <a:spcPts val="0"/>
              </a:spcBef>
              <a:spcAft>
                <a:spcPts val="0"/>
              </a:spcAft>
              <a:buNone/>
            </a:pPr>
            <a:r>
              <a:t/>
            </a:r>
            <a:endParaRPr sz="1850">
              <a:latin typeface="Arial"/>
              <a:ea typeface="Arial"/>
              <a:cs typeface="Arial"/>
              <a:sym typeface="Arial"/>
            </a:endParaRPr>
          </a:p>
          <a:p>
            <a:pPr indent="0" lvl="0" marL="0" marR="0" rtl="0" algn="ctr">
              <a:lnSpc>
                <a:spcPct val="115000"/>
              </a:lnSpc>
              <a:spcBef>
                <a:spcPts val="0"/>
              </a:spcBef>
              <a:spcAft>
                <a:spcPts val="0"/>
              </a:spcAft>
              <a:buNone/>
            </a:pPr>
            <a:r>
              <a:rPr baseline="30000" lang="en-GB" sz="1150">
                <a:latin typeface="Arial"/>
                <a:ea typeface="Arial"/>
                <a:cs typeface="Arial"/>
                <a:sym typeface="Arial"/>
              </a:rPr>
              <a:t>1 </a:t>
            </a:r>
            <a:r>
              <a:rPr lang="en-GB" sz="1150">
                <a:latin typeface="Arial"/>
                <a:ea typeface="Arial"/>
                <a:cs typeface="Arial"/>
                <a:sym typeface="Arial"/>
              </a:rPr>
              <a:t>Center for Applied Intelligent Systems Research, Halmstad University, Halmstad, Sweden</a:t>
            </a:r>
            <a:endParaRPr sz="1150">
              <a:latin typeface="Arial"/>
              <a:ea typeface="Arial"/>
              <a:cs typeface="Arial"/>
              <a:sym typeface="Arial"/>
            </a:endParaRPr>
          </a:p>
          <a:p>
            <a:pPr indent="0" lvl="0" marL="0" marR="0" rtl="0" algn="ctr">
              <a:lnSpc>
                <a:spcPct val="115000"/>
              </a:lnSpc>
              <a:spcBef>
                <a:spcPts val="0"/>
              </a:spcBef>
              <a:spcAft>
                <a:spcPts val="0"/>
              </a:spcAft>
              <a:buNone/>
            </a:pPr>
            <a:r>
              <a:rPr baseline="30000" lang="en-GB" sz="1150">
                <a:latin typeface="Arial"/>
                <a:ea typeface="Arial"/>
                <a:cs typeface="Arial"/>
                <a:sym typeface="Arial"/>
              </a:rPr>
              <a:t>2 </a:t>
            </a:r>
            <a:r>
              <a:rPr lang="en-GB" sz="1150">
                <a:latin typeface="Arial"/>
                <a:ea typeface="Arial"/>
                <a:cs typeface="Arial"/>
                <a:sym typeface="Arial"/>
              </a:rPr>
              <a:t>Cape Breton University, Sydney, NS, Canada</a:t>
            </a:r>
            <a:endParaRPr sz="1150">
              <a:latin typeface="Arial"/>
              <a:ea typeface="Arial"/>
              <a:cs typeface="Arial"/>
              <a:sym typeface="Arial"/>
            </a:endParaRPr>
          </a:p>
        </p:txBody>
      </p:sp>
      <p:sp>
        <p:nvSpPr>
          <p:cNvPr id="112" name="Google Shape;112;p18"/>
          <p:cNvSpPr txBox="1"/>
          <p:nvPr/>
        </p:nvSpPr>
        <p:spPr>
          <a:xfrm>
            <a:off x="340950" y="4206300"/>
            <a:ext cx="7544100" cy="5541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en-GB" sz="1200">
                <a:solidFill>
                  <a:schemeClr val="accent1"/>
                </a:solidFill>
                <a:latin typeface="Barlow"/>
                <a:ea typeface="Barlow"/>
                <a:cs typeface="Barlow"/>
                <a:sym typeface="Barlow"/>
              </a:rPr>
              <a:t>The 34</a:t>
            </a:r>
            <a:r>
              <a:rPr baseline="30000" lang="en-GB" sz="1200">
                <a:solidFill>
                  <a:schemeClr val="accent1"/>
                </a:solidFill>
                <a:latin typeface="Barlow"/>
                <a:ea typeface="Barlow"/>
                <a:cs typeface="Barlow"/>
                <a:sym typeface="Barlow"/>
              </a:rPr>
              <a:t>th</a:t>
            </a:r>
            <a:r>
              <a:rPr lang="en-GB" sz="1200">
                <a:solidFill>
                  <a:schemeClr val="accent1"/>
                </a:solidFill>
                <a:latin typeface="Barlow"/>
                <a:ea typeface="Barlow"/>
                <a:cs typeface="Barlow"/>
                <a:sym typeface="Barlow"/>
              </a:rPr>
              <a:t> International Conference on Software Engineering &amp; Knowledge Engineering</a:t>
            </a:r>
            <a:endParaRPr sz="1200">
              <a:solidFill>
                <a:schemeClr val="accent1"/>
              </a:solidFill>
              <a:latin typeface="Barlow"/>
              <a:ea typeface="Barlow"/>
              <a:cs typeface="Barlow"/>
              <a:sym typeface="Barlow"/>
            </a:endParaRPr>
          </a:p>
          <a:p>
            <a:pPr indent="0" lvl="0" marL="0" rtl="0" algn="ctr">
              <a:spcBef>
                <a:spcPts val="0"/>
              </a:spcBef>
              <a:spcAft>
                <a:spcPts val="0"/>
              </a:spcAft>
              <a:buNone/>
            </a:pPr>
            <a:r>
              <a:rPr lang="en-GB" sz="1200">
                <a:solidFill>
                  <a:schemeClr val="accent1"/>
                </a:solidFill>
                <a:latin typeface="Barlow"/>
                <a:ea typeface="Barlow"/>
                <a:cs typeface="Barlow"/>
                <a:sym typeface="Barlow"/>
              </a:rPr>
              <a:t>July 5</a:t>
            </a:r>
            <a:r>
              <a:rPr baseline="30000" lang="en-GB" sz="1200">
                <a:solidFill>
                  <a:schemeClr val="accent1"/>
                </a:solidFill>
                <a:latin typeface="Barlow"/>
                <a:ea typeface="Barlow"/>
                <a:cs typeface="Barlow"/>
                <a:sym typeface="Barlow"/>
              </a:rPr>
              <a:t>th</a:t>
            </a:r>
            <a:r>
              <a:rPr lang="en-GB" sz="1200">
                <a:solidFill>
                  <a:schemeClr val="accent1"/>
                </a:solidFill>
                <a:latin typeface="Barlow"/>
                <a:ea typeface="Barlow"/>
                <a:cs typeface="Barlow"/>
                <a:sym typeface="Barlow"/>
              </a:rPr>
              <a:t>, 2022</a:t>
            </a:r>
            <a:endParaRPr sz="1200">
              <a:solidFill>
                <a:schemeClr val="accent1"/>
              </a:solidFill>
              <a:latin typeface="Barlow"/>
              <a:ea typeface="Barlow"/>
              <a:cs typeface="Barlow"/>
              <a:sym typeface="Barlow"/>
            </a:endParaRPr>
          </a:p>
        </p:txBody>
      </p:sp>
      <p:pic>
        <p:nvPicPr>
          <p:cNvPr id="113" name="Google Shape;113;p18"/>
          <p:cNvPicPr preferRelativeResize="0"/>
          <p:nvPr/>
        </p:nvPicPr>
        <p:blipFill>
          <a:blip r:embed="rId3">
            <a:alphaModFix/>
          </a:blip>
          <a:stretch>
            <a:fillRect/>
          </a:stretch>
        </p:blipFill>
        <p:spPr>
          <a:xfrm>
            <a:off x="0" y="0"/>
            <a:ext cx="775675" cy="775675"/>
          </a:xfrm>
          <a:prstGeom prst="rect">
            <a:avLst/>
          </a:prstGeom>
          <a:noFill/>
          <a:ln>
            <a:noFill/>
          </a:ln>
        </p:spPr>
      </p:pic>
      <p:pic>
        <p:nvPicPr>
          <p:cNvPr descr="Cape Breton University - Crunchbase School Profile &amp; Alumni" id="114" name="Google Shape;114;p18"/>
          <p:cNvPicPr preferRelativeResize="0"/>
          <p:nvPr/>
        </p:nvPicPr>
        <p:blipFill>
          <a:blip r:embed="rId4">
            <a:alphaModFix/>
          </a:blip>
          <a:stretch>
            <a:fillRect/>
          </a:stretch>
        </p:blipFill>
        <p:spPr>
          <a:xfrm>
            <a:off x="7403725" y="71125"/>
            <a:ext cx="479376" cy="4793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Mobility as a Service</a:t>
            </a:r>
            <a:endParaRPr/>
          </a:p>
        </p:txBody>
      </p:sp>
      <p:sp>
        <p:nvSpPr>
          <p:cNvPr id="120" name="Google Shape;120;p19"/>
          <p:cNvSpPr txBox="1"/>
          <p:nvPr>
            <p:ph idx="1" type="body"/>
          </p:nvPr>
        </p:nvSpPr>
        <p:spPr>
          <a:xfrm>
            <a:off x="315450" y="1279925"/>
            <a:ext cx="8109900" cy="3110700"/>
          </a:xfrm>
          <a:prstGeom prst="rect">
            <a:avLst/>
          </a:prstGeom>
        </p:spPr>
        <p:txBody>
          <a:bodyPr anchorCtr="0" anchor="t" bIns="91425" lIns="91425" spcFirstLastPara="1" rIns="91425" wrap="square" tIns="91425">
            <a:noAutofit/>
          </a:bodyPr>
          <a:lstStyle/>
          <a:p>
            <a:pPr indent="-330200" lvl="0" marL="457200" marR="0" rtl="0" algn="l">
              <a:lnSpc>
                <a:spcPct val="115000"/>
              </a:lnSpc>
              <a:spcBef>
                <a:spcPts val="0"/>
              </a:spcBef>
              <a:spcAft>
                <a:spcPts val="0"/>
              </a:spcAft>
              <a:buClr>
                <a:srgbClr val="4C1130"/>
              </a:buClr>
              <a:buSzPts val="1600"/>
              <a:buChar char="●"/>
            </a:pPr>
            <a:r>
              <a:rPr lang="en-GB" sz="1600">
                <a:solidFill>
                  <a:srgbClr val="4C1130"/>
                </a:solidFill>
              </a:rPr>
              <a:t>Mobility as a Service (MaaS) combines various modes of transportation and different kinds of data to present personalized services to travellers based on transport needs.</a:t>
            </a:r>
            <a:endParaRPr sz="1600">
              <a:solidFill>
                <a:srgbClr val="4C1130"/>
              </a:solidFill>
            </a:endParaRPr>
          </a:p>
          <a:p>
            <a:pPr indent="-330200" lvl="0" marL="457200" rtl="0" algn="l">
              <a:spcBef>
                <a:spcPts val="1000"/>
              </a:spcBef>
              <a:spcAft>
                <a:spcPts val="0"/>
              </a:spcAft>
              <a:buClr>
                <a:srgbClr val="4C1130"/>
              </a:buClr>
              <a:buSzPts val="1600"/>
              <a:buChar char="●"/>
            </a:pPr>
            <a:r>
              <a:rPr lang="en-GB" sz="1600">
                <a:solidFill>
                  <a:srgbClr val="4C1130"/>
                </a:solidFill>
              </a:rPr>
              <a:t>T</a:t>
            </a:r>
            <a:r>
              <a:rPr lang="en-GB" sz="1600">
                <a:solidFill>
                  <a:srgbClr val="4C1130"/>
                </a:solidFill>
              </a:rPr>
              <a:t>he main goal of MaaS is:</a:t>
            </a:r>
            <a:endParaRPr sz="1600">
              <a:solidFill>
                <a:srgbClr val="4C1130"/>
              </a:solidFill>
            </a:endParaRPr>
          </a:p>
          <a:p>
            <a:pPr indent="-330200" lvl="1" marL="914400" rtl="0" algn="l">
              <a:spcBef>
                <a:spcPts val="1000"/>
              </a:spcBef>
              <a:spcAft>
                <a:spcPts val="0"/>
              </a:spcAft>
              <a:buClr>
                <a:srgbClr val="4C1130"/>
              </a:buClr>
              <a:buSzPts val="1600"/>
              <a:buChar char="○"/>
            </a:pPr>
            <a:r>
              <a:rPr lang="en-GB" sz="1600">
                <a:solidFill>
                  <a:srgbClr val="4C1130"/>
                </a:solidFill>
              </a:rPr>
              <a:t>to make commuting convenient for travellers.</a:t>
            </a:r>
            <a:endParaRPr sz="1600">
              <a:solidFill>
                <a:srgbClr val="4C1130"/>
              </a:solidFill>
            </a:endParaRPr>
          </a:p>
          <a:p>
            <a:pPr indent="-330200" lvl="1" marL="914400" rtl="0" algn="l">
              <a:spcBef>
                <a:spcPts val="1000"/>
              </a:spcBef>
              <a:spcAft>
                <a:spcPts val="0"/>
              </a:spcAft>
              <a:buClr>
                <a:srgbClr val="4C1130"/>
              </a:buClr>
              <a:buSzPts val="1600"/>
              <a:buChar char="○"/>
            </a:pPr>
            <a:r>
              <a:rPr lang="en-GB" sz="1600">
                <a:solidFill>
                  <a:srgbClr val="4C1130"/>
                </a:solidFill>
              </a:rPr>
              <a:t>to offer travellers flexible, price-worthy, reliable, and sustainable mobility services for goods shipping and delivery. </a:t>
            </a:r>
            <a:endParaRPr sz="1600">
              <a:solidFill>
                <a:srgbClr val="4C1130"/>
              </a:solidFill>
            </a:endParaRPr>
          </a:p>
          <a:p>
            <a:pPr indent="-330200" lvl="1" marL="914400" rtl="0" algn="l">
              <a:spcBef>
                <a:spcPts val="1000"/>
              </a:spcBef>
              <a:spcAft>
                <a:spcPts val="1000"/>
              </a:spcAft>
              <a:buClr>
                <a:srgbClr val="4C1130"/>
              </a:buClr>
              <a:buSzPts val="1600"/>
              <a:buChar char="○"/>
            </a:pPr>
            <a:r>
              <a:rPr lang="en-GB" sz="1600">
                <a:solidFill>
                  <a:srgbClr val="4C1130"/>
                </a:solidFill>
              </a:rPr>
              <a:t>to provide an integrating various services and systems such as electronic ticketing, booking, route planning, and payment services across different modes of transportation.</a:t>
            </a:r>
            <a:endParaRPr sz="1600">
              <a:solidFill>
                <a:srgbClr val="4C1130"/>
              </a:solidFill>
            </a:endParaRPr>
          </a:p>
        </p:txBody>
      </p:sp>
      <p:sp>
        <p:nvSpPr>
          <p:cNvPr id="121" name="Google Shape;12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AI in MaaS</a:t>
            </a:r>
            <a:endParaRPr/>
          </a:p>
        </p:txBody>
      </p:sp>
      <p:sp>
        <p:nvSpPr>
          <p:cNvPr id="127" name="Google Shape;127;p20"/>
          <p:cNvSpPr txBox="1"/>
          <p:nvPr>
            <p:ph idx="1" type="body"/>
          </p:nvPr>
        </p:nvSpPr>
        <p:spPr>
          <a:xfrm>
            <a:off x="315450" y="1279925"/>
            <a:ext cx="8109900" cy="3110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4C1130"/>
              </a:buClr>
              <a:buSzPts val="1600"/>
              <a:buChar char="●"/>
            </a:pPr>
            <a:r>
              <a:rPr lang="en-GB" sz="1600">
                <a:solidFill>
                  <a:srgbClr val="4C1130"/>
                </a:solidFill>
              </a:rPr>
              <a:t>Artificial Intelligence (AI) is increasingly used these days in MaaS to develop advanced mobility services.</a:t>
            </a:r>
            <a:endParaRPr sz="1600">
              <a:solidFill>
                <a:srgbClr val="4C1130"/>
              </a:solidFill>
            </a:endParaRPr>
          </a:p>
          <a:p>
            <a:pPr indent="-330200" lvl="0" marL="457200" rtl="0" algn="l">
              <a:spcBef>
                <a:spcPts val="1000"/>
              </a:spcBef>
              <a:spcAft>
                <a:spcPts val="0"/>
              </a:spcAft>
              <a:buClr>
                <a:srgbClr val="4C1130"/>
              </a:buClr>
              <a:buSzPts val="1600"/>
              <a:buChar char="●"/>
            </a:pPr>
            <a:r>
              <a:rPr lang="en-GB" sz="1600">
                <a:solidFill>
                  <a:srgbClr val="4C1130"/>
                </a:solidFill>
              </a:rPr>
              <a:t>A knowledge-based AI system can be used to:</a:t>
            </a:r>
            <a:endParaRPr sz="1600">
              <a:solidFill>
                <a:srgbClr val="4C1130"/>
              </a:solidFill>
            </a:endParaRPr>
          </a:p>
          <a:p>
            <a:pPr indent="-330200" lvl="1" marL="914400" rtl="0" algn="l">
              <a:spcBef>
                <a:spcPts val="1000"/>
              </a:spcBef>
              <a:spcAft>
                <a:spcPts val="0"/>
              </a:spcAft>
              <a:buClr>
                <a:srgbClr val="4C1130"/>
              </a:buClr>
              <a:buSzPts val="1600"/>
              <a:buChar char="○"/>
            </a:pPr>
            <a:r>
              <a:rPr lang="en-GB" sz="1600">
                <a:solidFill>
                  <a:srgbClr val="4C1130"/>
                </a:solidFill>
              </a:rPr>
              <a:t>interpret huge amount of data collected from several sources</a:t>
            </a:r>
            <a:endParaRPr sz="1600">
              <a:solidFill>
                <a:srgbClr val="4C1130"/>
              </a:solidFill>
            </a:endParaRPr>
          </a:p>
          <a:p>
            <a:pPr indent="-330200" lvl="1" marL="914400" rtl="0" algn="l">
              <a:spcBef>
                <a:spcPts val="1000"/>
              </a:spcBef>
              <a:spcAft>
                <a:spcPts val="0"/>
              </a:spcAft>
              <a:buClr>
                <a:srgbClr val="4C1130"/>
              </a:buClr>
              <a:buSzPts val="1600"/>
              <a:buChar char="○"/>
            </a:pPr>
            <a:r>
              <a:rPr lang="en-GB" sz="1600">
                <a:solidFill>
                  <a:srgbClr val="4C1130"/>
                </a:solidFill>
              </a:rPr>
              <a:t>provide the right information to the right user with understandable explanations</a:t>
            </a:r>
            <a:endParaRPr sz="1600">
              <a:solidFill>
                <a:srgbClr val="4C1130"/>
              </a:solidFill>
            </a:endParaRPr>
          </a:p>
          <a:p>
            <a:pPr indent="-330200" lvl="1" marL="914400" rtl="0" algn="l">
              <a:spcBef>
                <a:spcPts val="1000"/>
              </a:spcBef>
              <a:spcAft>
                <a:spcPts val="1000"/>
              </a:spcAft>
              <a:buClr>
                <a:srgbClr val="4C1130"/>
              </a:buClr>
              <a:buSzPts val="1600"/>
              <a:buChar char="○"/>
            </a:pPr>
            <a:r>
              <a:rPr lang="en-GB" sz="1600">
                <a:solidFill>
                  <a:srgbClr val="4C1130"/>
                </a:solidFill>
              </a:rPr>
              <a:t>collect facts, designing rules, concepts, procedures, heuristics formulas, relationships, ontologies, statistics, or other helpful information. </a:t>
            </a:r>
            <a:endParaRPr sz="1600">
              <a:solidFill>
                <a:srgbClr val="4C1130"/>
              </a:solidFill>
            </a:endParaRPr>
          </a:p>
        </p:txBody>
      </p:sp>
      <p:sp>
        <p:nvSpPr>
          <p:cNvPr id="128" name="Google Shape;12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Knowledge-based AI Framework for MaaS</a:t>
            </a:r>
            <a:endParaRPr/>
          </a:p>
        </p:txBody>
      </p:sp>
      <p:sp>
        <p:nvSpPr>
          <p:cNvPr id="134" name="Google Shape;134;p21"/>
          <p:cNvSpPr txBox="1"/>
          <p:nvPr>
            <p:ph idx="1" type="body"/>
          </p:nvPr>
        </p:nvSpPr>
        <p:spPr>
          <a:xfrm>
            <a:off x="315450" y="1279925"/>
            <a:ext cx="8109900" cy="3110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4C1130"/>
              </a:buClr>
              <a:buSzPts val="1600"/>
              <a:buChar char="●"/>
            </a:pPr>
            <a:r>
              <a:rPr lang="en-GB" sz="1600">
                <a:solidFill>
                  <a:srgbClr val="4C1130"/>
                </a:solidFill>
              </a:rPr>
              <a:t>There are different sources of mobility knowledge, including contextual data (weather, traffic, disruptions), operational (routes, schedules, business rules, and deliveries), personal (passengers, travellers, and drivers) and transactional (booking, tickets, and payments). </a:t>
            </a:r>
            <a:endParaRPr sz="1600">
              <a:solidFill>
                <a:srgbClr val="4C1130"/>
              </a:solidFill>
            </a:endParaRPr>
          </a:p>
          <a:p>
            <a:pPr indent="-330200" lvl="0" marL="457200" rtl="0" algn="l">
              <a:spcBef>
                <a:spcPts val="1000"/>
              </a:spcBef>
              <a:spcAft>
                <a:spcPts val="0"/>
              </a:spcAft>
              <a:buClr>
                <a:srgbClr val="4C1130"/>
              </a:buClr>
              <a:buSzPts val="1600"/>
              <a:buChar char="●"/>
            </a:pPr>
            <a:r>
              <a:rPr lang="en-GB" sz="1600">
                <a:solidFill>
                  <a:srgbClr val="4C1130"/>
                </a:solidFill>
              </a:rPr>
              <a:t>We propose a </a:t>
            </a:r>
            <a:r>
              <a:rPr b="1" lang="en-GB" sz="1600">
                <a:solidFill>
                  <a:srgbClr val="4C1130"/>
                </a:solidFill>
              </a:rPr>
              <a:t>knowledge-based AI</a:t>
            </a:r>
            <a:r>
              <a:rPr lang="en-GB" sz="1600">
                <a:solidFill>
                  <a:srgbClr val="4C1130"/>
                </a:solidFill>
              </a:rPr>
              <a:t> framework that provides </a:t>
            </a:r>
            <a:r>
              <a:rPr b="1" lang="en-GB" sz="1600">
                <a:solidFill>
                  <a:srgbClr val="4C1130"/>
                </a:solidFill>
              </a:rPr>
              <a:t>customized</a:t>
            </a:r>
            <a:r>
              <a:rPr lang="en-GB" sz="1600">
                <a:solidFill>
                  <a:srgbClr val="4C1130"/>
                </a:solidFill>
              </a:rPr>
              <a:t>, </a:t>
            </a:r>
            <a:r>
              <a:rPr b="1" lang="en-GB" sz="1600">
                <a:solidFill>
                  <a:srgbClr val="4C1130"/>
                </a:solidFill>
              </a:rPr>
              <a:t>explainable</a:t>
            </a:r>
            <a:r>
              <a:rPr lang="en-GB" sz="1600">
                <a:solidFill>
                  <a:srgbClr val="4C1130"/>
                </a:solidFill>
              </a:rPr>
              <a:t>, and </a:t>
            </a:r>
            <a:r>
              <a:rPr b="1" lang="en-GB" sz="1600">
                <a:solidFill>
                  <a:srgbClr val="4C1130"/>
                </a:solidFill>
              </a:rPr>
              <a:t>enriched services</a:t>
            </a:r>
            <a:r>
              <a:rPr lang="en-GB" sz="1600">
                <a:solidFill>
                  <a:srgbClr val="4C1130"/>
                </a:solidFill>
              </a:rPr>
              <a:t> based on various types of mobility data. </a:t>
            </a:r>
            <a:endParaRPr sz="1600">
              <a:solidFill>
                <a:srgbClr val="4C1130"/>
              </a:solidFill>
            </a:endParaRPr>
          </a:p>
          <a:p>
            <a:pPr indent="-330200" lvl="0" marL="457200" rtl="0" algn="l">
              <a:spcBef>
                <a:spcPts val="1000"/>
              </a:spcBef>
              <a:spcAft>
                <a:spcPts val="1000"/>
              </a:spcAft>
              <a:buClr>
                <a:srgbClr val="4C1130"/>
              </a:buClr>
              <a:buSzPts val="1600"/>
              <a:buChar char="●"/>
            </a:pPr>
            <a:r>
              <a:rPr lang="en-GB" sz="1600">
                <a:solidFill>
                  <a:srgbClr val="4C1130"/>
                </a:solidFill>
              </a:rPr>
              <a:t>The framework intends to integrate different mobility data types processes, analyze them, and recommend a real-time personalized service with customized explanations based on mobility users' needs. </a:t>
            </a:r>
            <a:endParaRPr sz="1600">
              <a:solidFill>
                <a:srgbClr val="4C1130"/>
              </a:solidFill>
            </a:endParaRPr>
          </a:p>
        </p:txBody>
      </p:sp>
      <p:sp>
        <p:nvSpPr>
          <p:cNvPr id="135" name="Google Shape;13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p:nvPr/>
        </p:nvSpPr>
        <p:spPr>
          <a:xfrm>
            <a:off x="362225" y="4585675"/>
            <a:ext cx="1506900" cy="354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Proposed Framework</a:t>
            </a:r>
            <a:endParaRPr/>
          </a:p>
        </p:txBody>
      </p:sp>
      <p:pic>
        <p:nvPicPr>
          <p:cNvPr id="142" name="Google Shape;142;p22"/>
          <p:cNvPicPr preferRelativeResize="0"/>
          <p:nvPr/>
        </p:nvPicPr>
        <p:blipFill>
          <a:blip r:embed="rId3">
            <a:alphaModFix/>
          </a:blip>
          <a:stretch>
            <a:fillRect/>
          </a:stretch>
        </p:blipFill>
        <p:spPr>
          <a:xfrm>
            <a:off x="957200" y="1136500"/>
            <a:ext cx="7229599" cy="3858375"/>
          </a:xfrm>
          <a:prstGeom prst="rect">
            <a:avLst/>
          </a:prstGeom>
          <a:noFill/>
          <a:ln>
            <a:noFill/>
          </a:ln>
        </p:spPr>
      </p:pic>
      <p:sp>
        <p:nvSpPr>
          <p:cNvPr id="143" name="Google Shape;14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3"/>
          <p:cNvSpPr/>
          <p:nvPr/>
        </p:nvSpPr>
        <p:spPr>
          <a:xfrm>
            <a:off x="362225" y="4585675"/>
            <a:ext cx="1506900" cy="354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 Scenario based on the Proposed Framework</a:t>
            </a:r>
            <a:endParaRPr/>
          </a:p>
        </p:txBody>
      </p:sp>
      <p:pic>
        <p:nvPicPr>
          <p:cNvPr id="150" name="Google Shape;150;p23"/>
          <p:cNvPicPr preferRelativeResize="0"/>
          <p:nvPr/>
        </p:nvPicPr>
        <p:blipFill>
          <a:blip r:embed="rId3">
            <a:alphaModFix/>
          </a:blip>
          <a:stretch>
            <a:fillRect/>
          </a:stretch>
        </p:blipFill>
        <p:spPr>
          <a:xfrm>
            <a:off x="1696113" y="1136250"/>
            <a:ext cx="5751774" cy="3845901"/>
          </a:xfrm>
          <a:prstGeom prst="rect">
            <a:avLst/>
          </a:prstGeom>
          <a:noFill/>
          <a:ln>
            <a:noFill/>
          </a:ln>
        </p:spPr>
      </p:pic>
      <p:sp>
        <p:nvSpPr>
          <p:cNvPr id="151" name="Google Shape;15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387900" y="259000"/>
            <a:ext cx="84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Conclusions and Future Works</a:t>
            </a:r>
            <a:endParaRPr/>
          </a:p>
        </p:txBody>
      </p:sp>
      <p:sp>
        <p:nvSpPr>
          <p:cNvPr id="157" name="Google Shape;157;p24"/>
          <p:cNvSpPr txBox="1"/>
          <p:nvPr>
            <p:ph idx="1" type="body"/>
          </p:nvPr>
        </p:nvSpPr>
        <p:spPr>
          <a:xfrm>
            <a:off x="315450" y="1279925"/>
            <a:ext cx="8109900" cy="3110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4C1130"/>
              </a:buClr>
              <a:buSzPts val="1600"/>
              <a:buChar char="●"/>
            </a:pPr>
            <a:r>
              <a:rPr lang="en-GB" sz="1600">
                <a:solidFill>
                  <a:srgbClr val="4C1130"/>
                </a:solidFill>
              </a:rPr>
              <a:t>A knowledge base that can capture travellers’ profiles can be combined with AI to create personalized and explainable mobility services. </a:t>
            </a:r>
            <a:endParaRPr sz="1600">
              <a:solidFill>
                <a:srgbClr val="4C1130"/>
              </a:solidFill>
            </a:endParaRPr>
          </a:p>
          <a:p>
            <a:pPr indent="-330200" lvl="0" marL="457200" marR="0" rtl="0" algn="l">
              <a:lnSpc>
                <a:spcPct val="115000"/>
              </a:lnSpc>
              <a:spcBef>
                <a:spcPts val="1000"/>
              </a:spcBef>
              <a:spcAft>
                <a:spcPts val="0"/>
              </a:spcAft>
              <a:buClr>
                <a:srgbClr val="4C1130"/>
              </a:buClr>
              <a:buSzPts val="1600"/>
              <a:buChar char="●"/>
            </a:pPr>
            <a:r>
              <a:rPr lang="en-GB" sz="1600">
                <a:solidFill>
                  <a:srgbClr val="4C1130"/>
                </a:solidFill>
              </a:rPr>
              <a:t>As a proof of concept, we designed a scenario to illustrate an example of functionality of the proposed framework, although there are some challenges such as data integration.</a:t>
            </a:r>
            <a:endParaRPr sz="1600">
              <a:solidFill>
                <a:srgbClr val="4C1130"/>
              </a:solidFill>
            </a:endParaRPr>
          </a:p>
          <a:p>
            <a:pPr indent="-330200" lvl="0" marL="457200" marR="0" rtl="0" algn="l">
              <a:lnSpc>
                <a:spcPct val="115000"/>
              </a:lnSpc>
              <a:spcBef>
                <a:spcPts val="1000"/>
              </a:spcBef>
              <a:spcAft>
                <a:spcPts val="1000"/>
              </a:spcAft>
              <a:buClr>
                <a:srgbClr val="4C1130"/>
              </a:buClr>
              <a:buSzPts val="1600"/>
              <a:buChar char="●"/>
            </a:pPr>
            <a:r>
              <a:rPr lang="en-GB" sz="1600">
                <a:solidFill>
                  <a:srgbClr val="4C1130"/>
                </a:solidFill>
              </a:rPr>
              <a:t>As a future work, we are going to simulate a couple of mobility scenarios based on the presented framework using sumo simulation software (</a:t>
            </a:r>
            <a:r>
              <a:rPr lang="en-GB" sz="1600" u="sng">
                <a:solidFill>
                  <a:schemeClr val="hlink"/>
                </a:solidFill>
                <a:hlinkClick r:id="rId3"/>
              </a:rPr>
              <a:t>https://www.eclipse.org/sumo/</a:t>
            </a:r>
            <a:r>
              <a:rPr lang="en-GB" sz="1600">
                <a:solidFill>
                  <a:srgbClr val="4C1130"/>
                </a:solidFill>
              </a:rPr>
              <a:t>) . </a:t>
            </a:r>
            <a:endParaRPr sz="1600">
              <a:solidFill>
                <a:srgbClr val="4C1130"/>
              </a:solidFill>
            </a:endParaRPr>
          </a:p>
        </p:txBody>
      </p:sp>
      <p:sp>
        <p:nvSpPr>
          <p:cNvPr id="158" name="Google Shape;158;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5"/>
          <p:cNvSpPr txBox="1"/>
          <p:nvPr>
            <p:ph type="title"/>
          </p:nvPr>
        </p:nvSpPr>
        <p:spPr>
          <a:xfrm>
            <a:off x="702600" y="762725"/>
            <a:ext cx="6908100" cy="32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rPr>
              <a:t>Thank you!</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0150_Hobart_Template_SlidesMania">
  <a:themeElements>
    <a:clrScheme name="Simple Light">
      <a:dk1>
        <a:srgbClr val="000000"/>
      </a:dk1>
      <a:lt1>
        <a:srgbClr val="FFFFFF"/>
      </a:lt1>
      <a:dk2>
        <a:srgbClr val="595959"/>
      </a:dk2>
      <a:lt2>
        <a:srgbClr val="EEEEEE"/>
      </a:lt2>
      <a:accent1>
        <a:srgbClr val="6D0951"/>
      </a:accent1>
      <a:accent2>
        <a:srgbClr val="A64D79"/>
      </a:accent2>
      <a:accent3>
        <a:srgbClr val="C27BA0"/>
      </a:accent3>
      <a:accent4>
        <a:srgbClr val="0C0C0C"/>
      </a:accent4>
      <a:accent5>
        <a:srgbClr val="999999"/>
      </a:accent5>
      <a:accent6>
        <a:srgbClr val="CAA6C0"/>
      </a:accent6>
      <a:hlink>
        <a:srgbClr val="0C0C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